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6 Trojka\Nye udgaver 2017\PowerPoints - Trojka.dk 2017\Diasmaster\2017-07-07_1808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" y="6455610"/>
            <a:ext cx="9144000" cy="42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971600" y="116632"/>
            <a:ext cx="8064896" cy="6192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6" name="Tekstboks 6"/>
          <p:cNvSpPr txBox="1"/>
          <p:nvPr userDrawn="1"/>
        </p:nvSpPr>
        <p:spPr>
          <a:xfrm>
            <a:off x="804923" y="6553465"/>
            <a:ext cx="4559165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2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ERHVERVSRET – Dansk og international - 4. udgave</a:t>
            </a:r>
            <a:endParaRPr lang="da-DK" sz="1200" b="0" i="0" u="none" strike="noStrike" kern="1200" cap="none" spc="0" baseline="0" dirty="0">
              <a:solidFill>
                <a:srgbClr val="FFFFFF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1029" name="Picture 5" descr="K:\6 Trojka\Nye udgaver 2017\PowerPoints - Trojka.dk 2017\Diasmaster\2017-07-07_1748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212" cy="68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0" y="2048759"/>
            <a:ext cx="7986399" cy="2340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39" y="1589347"/>
            <a:ext cx="7947817" cy="31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67" y="116631"/>
            <a:ext cx="7595343" cy="60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34" y="1268760"/>
            <a:ext cx="7416248" cy="382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7573433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7374808" cy="55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73" y="1406561"/>
            <a:ext cx="7446256" cy="37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54" y="1122362"/>
            <a:ext cx="8030697" cy="425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960678" cy="371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0" y="1471921"/>
            <a:ext cx="7939244" cy="369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97" y="1462719"/>
            <a:ext cx="7939244" cy="371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909236" cy="366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913523" cy="36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51232"/>
            <a:ext cx="7986399" cy="365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99" y="1488916"/>
            <a:ext cx="7960678" cy="337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973538" cy="376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Skærmshow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16</vt:i4>
      </vt:variant>
    </vt:vector>
  </HeadingPairs>
  <TitlesOfParts>
    <vt:vector size="18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12</cp:revision>
  <dcterms:created xsi:type="dcterms:W3CDTF">2015-07-14T11:20:10Z</dcterms:created>
  <dcterms:modified xsi:type="dcterms:W3CDTF">2017-07-12T10:26:28Z</dcterms:modified>
</cp:coreProperties>
</file>