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slideLayouts/slideLayout2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1" r:id="rId1"/>
    <p:sldMasterId id="2147484014" r:id="rId2"/>
    <p:sldMasterId id="2147483989" r:id="rId3"/>
    <p:sldMasterId id="2147484044" r:id="rId4"/>
  </p:sldMasterIdLst>
  <p:notesMasterIdLst>
    <p:notesMasterId r:id="rId22"/>
  </p:notesMasterIdLst>
  <p:handoutMasterIdLst>
    <p:handoutMasterId r:id="rId23"/>
  </p:handoutMasterIdLst>
  <p:sldIdLst>
    <p:sldId id="838" r:id="rId5"/>
    <p:sldId id="839" r:id="rId6"/>
    <p:sldId id="841" r:id="rId7"/>
    <p:sldId id="842" r:id="rId8"/>
    <p:sldId id="843" r:id="rId9"/>
    <p:sldId id="844" r:id="rId10"/>
    <p:sldId id="845" r:id="rId11"/>
    <p:sldId id="840" r:id="rId12"/>
    <p:sldId id="847" r:id="rId13"/>
    <p:sldId id="848" r:id="rId14"/>
    <p:sldId id="849" r:id="rId15"/>
    <p:sldId id="850" r:id="rId16"/>
    <p:sldId id="851" r:id="rId17"/>
    <p:sldId id="852" r:id="rId18"/>
    <p:sldId id="853" r:id="rId19"/>
    <p:sldId id="854" r:id="rId20"/>
    <p:sldId id="855" r:id="rId21"/>
  </p:sldIdLst>
  <p:sldSz cx="9144000" cy="6858000" type="screen4x3"/>
  <p:notesSz cx="6797675" cy="9928225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838">
          <p15:clr>
            <a:srgbClr val="A4A3A4"/>
          </p15:clr>
        </p15:guide>
        <p15:guide id="2" pos="768">
          <p15:clr>
            <a:srgbClr val="A4A3A4"/>
          </p15:clr>
        </p15:guide>
        <p15:guide id="3" pos="54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4"/>
    <a:srgbClr val="99CC00"/>
    <a:srgbClr val="669900"/>
    <a:srgbClr val="FF9900"/>
    <a:srgbClr val="FF5050"/>
    <a:srgbClr val="009900"/>
    <a:srgbClr val="FF0000"/>
    <a:srgbClr val="FF66CC"/>
    <a:srgbClr val="7A8FBA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emlayout 2 - Markerin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Ingen typografi, intet git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llemlayout 2 - Markerin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8" autoAdjust="0"/>
    <p:restoredTop sz="94622" autoAdjust="0"/>
  </p:normalViewPr>
  <p:slideViewPr>
    <p:cSldViewPr>
      <p:cViewPr>
        <p:scale>
          <a:sx n="80" d="100"/>
          <a:sy n="80" d="100"/>
        </p:scale>
        <p:origin x="1450" y="34"/>
      </p:cViewPr>
      <p:guideLst>
        <p:guide orient="horz" pos="3838"/>
        <p:guide pos="768"/>
        <p:guide pos="54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6"/>
    </p:cViewPr>
  </p:sorterViewPr>
  <p:notesViewPr>
    <p:cSldViewPr>
      <p:cViewPr varScale="1">
        <p:scale>
          <a:sx n="55" d="100"/>
          <a:sy n="55" d="100"/>
        </p:scale>
        <p:origin x="2453" y="58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6190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487" y="2"/>
            <a:ext cx="2946189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499"/>
            <a:ext cx="2946190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487" y="9431499"/>
            <a:ext cx="2946189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fld id="{34B6A0B8-9EB3-4B3D-9968-23E3467E3CD4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6190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487" y="2"/>
            <a:ext cx="2946189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890" y="4714956"/>
            <a:ext cx="4983903" cy="446897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499"/>
            <a:ext cx="2946190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487" y="9431499"/>
            <a:ext cx="2946189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fld id="{98E43643-EBDB-4162-9EF2-C969BED7B010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16EA18-EC2D-AB68-7F93-89A7AFD6A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</a:lstStyle>
          <a:p>
            <a:r>
              <a:rPr lang="da-DK" dirty="0"/>
              <a:t>Klik for at redigere titeltypografien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749773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6FCE74-DDD5-828D-7582-B7EEF9AA1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D757022-83E1-E367-7083-D4E8965C87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42E6E5E3-F6F6-80C3-0BF5-C3D74C05EA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8B1FE55-0A84-2FBF-4415-0ADFA7F4C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25-07-2022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2BE21E2C-2A7E-9271-14ED-13C1CEACA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50E51A51-1992-B41A-01FB-753C8A611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56509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D111C8-D275-33F5-7CB7-2D23A94DB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226D22F6-BA59-28E1-BC72-7847D37285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B9394FC5-4914-46C9-91C4-D614E93F02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C417B19B-CBDF-3207-EFA8-A75E2D882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25-07-2022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68298C78-5FE8-2267-ED97-54881A4FA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D87D83E5-F8E5-F679-E4BA-E5471A695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56268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D4D724-4725-2975-2654-631733ECE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34CB978D-13D7-55DB-0ED9-E0721E47E7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33C3EE5-72C5-D575-957D-188F45B42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25-07-2022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89B3706-4E0C-1957-DF01-B646ABA07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FC33852-3DC6-3836-503F-A48F4C79C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135570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CF0FCC6D-E824-09BF-57FE-025A310471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F64A407E-9EDC-0855-E008-9D32488111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0BA52BF-4ACA-A866-A707-DB454041F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25-07-2022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FB9EECB-BAB8-C031-4233-76193F0B0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540B415-5CEF-AC2B-F622-5D95C7D05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542211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/>
              <a:t>Klik for at redigere undertiteltypografien i masteren</a:t>
            </a:r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916113"/>
            <a:ext cx="40386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916113"/>
            <a:ext cx="40386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5331D0-875D-70CF-25C6-C2109A828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23461997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16EA18-EC2D-AB68-7F93-89A7AFD6A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</a:lstStyle>
          <a:p>
            <a:r>
              <a:rPr lang="da-DK" dirty="0"/>
              <a:t>Klik for at redigere titeltypografien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4043823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BEB831-FB98-62BC-77C3-080073C346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2F1B37E5-69A0-F60E-073C-3680D78C15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5FAFC7F-8A45-178B-D0B2-4018BD40B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25-07-2022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8A4C90A-7800-C355-249D-479DA73A2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7DA23EA-401B-D95B-2232-72B308C44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3911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D8CC76-F76F-ABD8-FF85-0CADB6256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3C5A89B-417B-092D-6405-EF1ED7BBBD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0717331-6715-DCD5-9C8D-C83CB9BBE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25-07-2022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951A385-4F7F-246D-8693-1C3519EB0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181E63A-8B2C-872C-FA5F-5FD7C43BF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35226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D9FF29-F489-D08D-A32A-E165C90A5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F6A92B9-BC45-71B7-90B5-AE16D17BE5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86AFA97-5E59-0A7E-B92F-87B9E4430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25-07-2022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02BD506-A7F5-2BE0-BFF1-724F15524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5FA2327-0DC8-704B-658E-49E9CCE3D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6665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8CC8F8-812C-D2AB-4CED-9FA3DFA3D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412E265-033B-DCC3-1853-E6B2E19719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F15D0D3D-2DE5-9142-C495-7F87F6FD2D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114CEA4-0FA9-543C-7D3A-860500EC1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25-07-2022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A325B82B-B2F4-F5EF-EE2F-C7A8615A7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FC4DCD04-D746-5898-88D6-C94AD66F2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3269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8D6427-01A9-B1D0-9050-6C397C955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21E24E8-1101-2E3D-C21A-A43A0CB4B7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2AF45898-0560-3BEF-0D8F-6FFECC0F41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F76F4BFC-8E56-B71C-3B7B-F7188D13A6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A1B16C43-9B78-2DF6-2756-0F6D3F4EE2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6E1011AF-822F-AF52-B8C9-33094BFB1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25-07-2022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FA671A43-AAC0-234B-9F18-FFDC2EED9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4EC4FC47-678B-D11A-A0AD-272B289D3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5917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D6E8FF-B2BA-E992-72F1-BBE135FA0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17180AFD-0596-064D-48A6-DF471B254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25-07-2022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A545862D-7312-ECEE-56E0-F3545BFB2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BD6A4C58-B34B-16EB-A58F-91C01D46E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63052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41D0DA33-1EEA-B75F-D60C-364B35A2F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25-07-2022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C9E94ED5-EC0C-AEF9-3D08-ECF1CF707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686A7723-8620-932B-AED1-A72058721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41316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4.jpe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lede 13">
            <a:extLst>
              <a:ext uri="{FF2B5EF4-FFF2-40B4-BE49-F238E27FC236}">
                <a16:creationId xmlns:a16="http://schemas.microsoft.com/office/drawing/2014/main" id="{71754750-B62A-FEF9-6DA5-D512874FD1D9}"/>
              </a:ext>
            </a:extLst>
          </p:cNvPr>
          <p:cNvPicPr preferRelativeResize="0">
            <a:picLocks/>
          </p:cNvPicPr>
          <p:nvPr userDrawn="1"/>
        </p:nvPicPr>
        <p:blipFill rotWithShape="1">
          <a:blip r:embed="rId4"/>
          <a:srcRect r="23167" b="-16028"/>
          <a:stretch/>
        </p:blipFill>
        <p:spPr>
          <a:xfrm rot="5400000">
            <a:off x="-3140166" y="3020210"/>
            <a:ext cx="6858000" cy="817581"/>
          </a:xfrm>
          <a:prstGeom prst="rect">
            <a:avLst/>
          </a:prstGeom>
        </p:spPr>
      </p:pic>
      <p:pic>
        <p:nvPicPr>
          <p:cNvPr id="6" name="Billede 5">
            <a:extLst>
              <a:ext uri="{FF2B5EF4-FFF2-40B4-BE49-F238E27FC236}">
                <a16:creationId xmlns:a16="http://schemas.microsoft.com/office/drawing/2014/main" id="{DB66F1AD-FE66-E9CD-4259-C2281E569A3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25692" y="6354000"/>
            <a:ext cx="8718308" cy="504000"/>
          </a:xfrm>
          <a:prstGeom prst="rect">
            <a:avLst/>
          </a:prstGeom>
        </p:spPr>
      </p:pic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65B523A9-28CC-1B5A-E701-95FDD0E53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365125"/>
            <a:ext cx="761575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0DAD81D-E8AB-528A-1B5A-16CE63F153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9592" y="1825625"/>
            <a:ext cx="761575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pic>
        <p:nvPicPr>
          <p:cNvPr id="8" name="Billede 7">
            <a:extLst>
              <a:ext uri="{FF2B5EF4-FFF2-40B4-BE49-F238E27FC236}">
                <a16:creationId xmlns:a16="http://schemas.microsoft.com/office/drawing/2014/main" id="{D8473A1F-9568-E2C9-96A3-045367777C7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r="59583" b="-16227"/>
          <a:stretch/>
        </p:blipFill>
        <p:spPr>
          <a:xfrm>
            <a:off x="-13028" y="6355080"/>
            <a:ext cx="3652210" cy="591429"/>
          </a:xfrm>
          <a:prstGeom prst="rect">
            <a:avLst/>
          </a:prstGeom>
        </p:spPr>
      </p:pic>
      <p:pic>
        <p:nvPicPr>
          <p:cNvPr id="16" name="Billede 15">
            <a:extLst>
              <a:ext uri="{FF2B5EF4-FFF2-40B4-BE49-F238E27FC236}">
                <a16:creationId xmlns:a16="http://schemas.microsoft.com/office/drawing/2014/main" id="{943293A0-3627-463B-9BD5-1A2D2E047E90}"/>
              </a:ext>
            </a:extLst>
          </p:cNvPr>
          <p:cNvPicPr>
            <a:picLocks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48" y="1657906"/>
            <a:ext cx="684000" cy="3452159"/>
          </a:xfrm>
          <a:prstGeom prst="rect">
            <a:avLst/>
          </a:prstGeom>
        </p:spPr>
      </p:pic>
      <p:sp>
        <p:nvSpPr>
          <p:cNvPr id="9" name="Tekstfelt 8">
            <a:extLst>
              <a:ext uri="{FF2B5EF4-FFF2-40B4-BE49-F238E27FC236}">
                <a16:creationId xmlns:a16="http://schemas.microsoft.com/office/drawing/2014/main" id="{E7786579-5EBF-1942-BF8F-F13EA95ECA51}"/>
              </a:ext>
            </a:extLst>
          </p:cNvPr>
          <p:cNvSpPr txBox="1"/>
          <p:nvPr userDrawn="1"/>
        </p:nvSpPr>
        <p:spPr>
          <a:xfrm>
            <a:off x="602035" y="6453336"/>
            <a:ext cx="54237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Logistik &amp; Supply Chain Management 4. udgave</a:t>
            </a:r>
          </a:p>
        </p:txBody>
      </p:sp>
    </p:spTree>
    <p:extLst>
      <p:ext uri="{BB962C8B-B14F-4D97-AF65-F5344CB8AC3E}">
        <p14:creationId xmlns:p14="http://schemas.microsoft.com/office/powerpoint/2010/main" val="3849302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2" r:id="rId1"/>
    <p:sldLayoutId id="214748404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824FE591-46FE-0323-0466-20EDA2615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991C6742-F64F-8FE8-2BAF-017FF04DD7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5F45558-EA6D-EB77-24B8-F2BB686CFE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EB9F1-7BBC-49CC-96B2-CB3F590F16C0}" type="datetimeFigureOut">
              <a:rPr lang="da-DK" smtClean="0"/>
              <a:t>25-07-2022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8C84DE8-6C0D-B1AF-D17A-61446995B4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4126EA9-A7B0-5856-9B94-FE70BF1625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71145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5" r:id="rId1"/>
    <p:sldLayoutId id="2147484016" r:id="rId2"/>
    <p:sldLayoutId id="2147484017" r:id="rId3"/>
    <p:sldLayoutId id="2147484018" r:id="rId4"/>
    <p:sldLayoutId id="2147484019" r:id="rId5"/>
    <p:sldLayoutId id="2147484020" r:id="rId6"/>
    <p:sldLayoutId id="2147484021" r:id="rId7"/>
    <p:sldLayoutId id="2147484022" r:id="rId8"/>
    <p:sldLayoutId id="2147484023" r:id="rId9"/>
    <p:sldLayoutId id="2147484024" r:id="rId10"/>
    <p:sldLayoutId id="21474840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br>
              <a:rPr lang="da-DK"/>
            </a:br>
            <a:br>
              <a:rPr lang="da-DK"/>
            </a:br>
            <a:r>
              <a:rPr lang="da-DK"/>
              <a:t>Klik for at redigere titeltypografi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16113"/>
            <a:ext cx="8229600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pic>
        <p:nvPicPr>
          <p:cNvPr id="1028" name="Picture 8" descr="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443663" y="5805488"/>
            <a:ext cx="2236787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90" r:id="rId1"/>
    <p:sldLayoutId id="2147483991" r:id="rId2"/>
    <p:sldLayoutId id="2147483992" r:id="rId3"/>
    <p:sldLayoutId id="2147483993" r:id="rId4"/>
    <p:sldLayoutId id="2147483994" r:id="rId5"/>
    <p:sldLayoutId id="2147483995" r:id="rId6"/>
    <p:sldLayoutId id="2147483996" r:id="rId7"/>
    <p:sldLayoutId id="2147483997" r:id="rId8"/>
    <p:sldLayoutId id="2147483998" r:id="rId9"/>
    <p:sldLayoutId id="2147483999" r:id="rId10"/>
    <p:sldLayoutId id="2147484000" r:id="rId11"/>
  </p:sldLayoutIdLst>
  <p:transition spd="med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65B523A9-28CC-1B5A-E701-95FDD0E53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365125"/>
            <a:ext cx="761575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0DAD81D-E8AB-528A-1B5A-16CE63F153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9592" y="1825625"/>
            <a:ext cx="761575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id="{A1ACCBFA-9C18-3841-2F02-88E9BBB121D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4107" y="6400800"/>
            <a:ext cx="7955970" cy="457240"/>
          </a:xfrm>
          <a:prstGeom prst="rect">
            <a:avLst/>
          </a:prstGeom>
        </p:spPr>
      </p:pic>
      <p:pic>
        <p:nvPicPr>
          <p:cNvPr id="8" name="Billede 7">
            <a:extLst>
              <a:ext uri="{FF2B5EF4-FFF2-40B4-BE49-F238E27FC236}">
                <a16:creationId xmlns:a16="http://schemas.microsoft.com/office/drawing/2014/main" id="{24CC328A-E24C-9224-A4DB-D70DBCE5033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88714" y="6400800"/>
            <a:ext cx="7955286" cy="457200"/>
          </a:xfrm>
          <a:prstGeom prst="rect">
            <a:avLst/>
          </a:prstGeom>
        </p:spPr>
      </p:pic>
      <p:sp>
        <p:nvSpPr>
          <p:cNvPr id="9" name="Tekstfelt 8">
            <a:extLst>
              <a:ext uri="{FF2B5EF4-FFF2-40B4-BE49-F238E27FC236}">
                <a16:creationId xmlns:a16="http://schemas.microsoft.com/office/drawing/2014/main" id="{E7786579-5EBF-1942-BF8F-F13EA95ECA51}"/>
              </a:ext>
            </a:extLst>
          </p:cNvPr>
          <p:cNvSpPr txBox="1"/>
          <p:nvPr userDrawn="1"/>
        </p:nvSpPr>
        <p:spPr>
          <a:xfrm>
            <a:off x="611560" y="6453336"/>
            <a:ext cx="54237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STRATEGI – det strategiske lederskab 1. udgave</a:t>
            </a:r>
          </a:p>
        </p:txBody>
      </p:sp>
      <p:pic>
        <p:nvPicPr>
          <p:cNvPr id="17" name="Billede 16">
            <a:extLst>
              <a:ext uri="{FF2B5EF4-FFF2-40B4-BE49-F238E27FC236}">
                <a16:creationId xmlns:a16="http://schemas.microsoft.com/office/drawing/2014/main" id="{C6602EAE-7315-9A6C-C7F0-5B6D8A02242C}"/>
              </a:ext>
            </a:extLst>
          </p:cNvPr>
          <p:cNvPicPr>
            <a:picLocks/>
          </p:cNvPicPr>
          <p:nvPr userDrawn="1"/>
        </p:nvPicPr>
        <p:blipFill rotWithShape="1">
          <a:blip r:embed="rId5"/>
          <a:srcRect t="-1" r="-152" b="-11312"/>
          <a:stretch/>
        </p:blipFill>
        <p:spPr>
          <a:xfrm rot="16200000">
            <a:off x="-2875947" y="2856592"/>
            <a:ext cx="6516313" cy="781353"/>
          </a:xfrm>
          <a:prstGeom prst="rect">
            <a:avLst/>
          </a:prstGeom>
        </p:spPr>
      </p:pic>
      <p:pic>
        <p:nvPicPr>
          <p:cNvPr id="13" name="Billede 12">
            <a:extLst>
              <a:ext uri="{FF2B5EF4-FFF2-40B4-BE49-F238E27FC236}">
                <a16:creationId xmlns:a16="http://schemas.microsoft.com/office/drawing/2014/main" id="{1968B3BD-EA18-00FE-4517-3DDA73B38677}"/>
              </a:ext>
            </a:extLst>
          </p:cNvPr>
          <p:cNvPicPr>
            <a:picLocks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094" y="1223660"/>
            <a:ext cx="694231" cy="4818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7294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lede 6">
            <a:extLst>
              <a:ext uri="{FF2B5EF4-FFF2-40B4-BE49-F238E27FC236}">
                <a16:creationId xmlns:a16="http://schemas.microsoft.com/office/drawing/2014/main" id="{C5AA48A0-5E34-2027-E673-33F24E0043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513" y="548680"/>
            <a:ext cx="8106205" cy="2659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09588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>
            <a:extLst>
              <a:ext uri="{FF2B5EF4-FFF2-40B4-BE49-F238E27FC236}">
                <a16:creationId xmlns:a16="http://schemas.microsoft.com/office/drawing/2014/main" id="{43952B51-EA2C-BDE7-AE10-1CAB9013B0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5570" y="1028644"/>
            <a:ext cx="7631267" cy="1505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1530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>
            <a:extLst>
              <a:ext uri="{FF2B5EF4-FFF2-40B4-BE49-F238E27FC236}">
                <a16:creationId xmlns:a16="http://schemas.microsoft.com/office/drawing/2014/main" id="{3256E6B1-795A-041F-990E-DD247355F6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2690" y="655226"/>
            <a:ext cx="7629765" cy="2383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3177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>
            <a:extLst>
              <a:ext uri="{FF2B5EF4-FFF2-40B4-BE49-F238E27FC236}">
                <a16:creationId xmlns:a16="http://schemas.microsoft.com/office/drawing/2014/main" id="{D836FF8F-6F17-DC7C-946B-285A489617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0330" y="1011491"/>
            <a:ext cx="7637491" cy="1703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1289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>
            <a:extLst>
              <a:ext uri="{FF2B5EF4-FFF2-40B4-BE49-F238E27FC236}">
                <a16:creationId xmlns:a16="http://schemas.microsoft.com/office/drawing/2014/main" id="{C6C55D0B-2DFB-85E1-BA79-A92C6E4386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47" y="1011491"/>
            <a:ext cx="7604874" cy="1943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8207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>
            <a:extLst>
              <a:ext uri="{FF2B5EF4-FFF2-40B4-BE49-F238E27FC236}">
                <a16:creationId xmlns:a16="http://schemas.microsoft.com/office/drawing/2014/main" id="{C30BF893-37FB-75C6-7F20-F379D6932D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025" y="636121"/>
            <a:ext cx="7662205" cy="3793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17147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>
            <a:extLst>
              <a:ext uri="{FF2B5EF4-FFF2-40B4-BE49-F238E27FC236}">
                <a16:creationId xmlns:a16="http://schemas.microsoft.com/office/drawing/2014/main" id="{62472C0E-47C6-A173-B920-D6077341F8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6978" y="687595"/>
            <a:ext cx="7687597" cy="2798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9626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>
            <a:extLst>
              <a:ext uri="{FF2B5EF4-FFF2-40B4-BE49-F238E27FC236}">
                <a16:creationId xmlns:a16="http://schemas.microsoft.com/office/drawing/2014/main" id="{0A85D4BE-0B9B-0D12-513A-9682E4E40B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026" y="666553"/>
            <a:ext cx="7629824" cy="5016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7524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>
            <a:extLst>
              <a:ext uri="{FF2B5EF4-FFF2-40B4-BE49-F238E27FC236}">
                <a16:creationId xmlns:a16="http://schemas.microsoft.com/office/drawing/2014/main" id="{4C9E0587-B8AE-FF8F-F50A-E62D458C46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6505" y="681830"/>
            <a:ext cx="7658811" cy="4061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234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>
            <a:extLst>
              <a:ext uri="{FF2B5EF4-FFF2-40B4-BE49-F238E27FC236}">
                <a16:creationId xmlns:a16="http://schemas.microsoft.com/office/drawing/2014/main" id="{BC3B28D4-4D5D-5DD4-82CB-EBB6DD858F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131" y="974005"/>
            <a:ext cx="7656629" cy="1526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384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>
            <a:extLst>
              <a:ext uri="{FF2B5EF4-FFF2-40B4-BE49-F238E27FC236}">
                <a16:creationId xmlns:a16="http://schemas.microsoft.com/office/drawing/2014/main" id="{1E3FBC29-DD84-D0D4-1DAF-D2A014544A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131" y="948986"/>
            <a:ext cx="7584535" cy="1300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402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>
            <a:extLst>
              <a:ext uri="{FF2B5EF4-FFF2-40B4-BE49-F238E27FC236}">
                <a16:creationId xmlns:a16="http://schemas.microsoft.com/office/drawing/2014/main" id="{0942B687-CC95-8D90-C802-127A56047D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0563" y="991039"/>
            <a:ext cx="7607056" cy="1256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796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>
            <a:extLst>
              <a:ext uri="{FF2B5EF4-FFF2-40B4-BE49-F238E27FC236}">
                <a16:creationId xmlns:a16="http://schemas.microsoft.com/office/drawing/2014/main" id="{2D6E7BC5-2508-E0E4-306B-5BC4BD3F9D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6751" y="981626"/>
            <a:ext cx="7648280" cy="1510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169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34DCC214-216E-5563-25FF-0E270C9374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188640"/>
            <a:ext cx="7076765" cy="5914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605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>
            <a:extLst>
              <a:ext uri="{FF2B5EF4-FFF2-40B4-BE49-F238E27FC236}">
                <a16:creationId xmlns:a16="http://schemas.microsoft.com/office/drawing/2014/main" id="{EA3F6190-E4B4-B9CE-853B-C571744E01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090" y="992447"/>
            <a:ext cx="7610763" cy="1522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564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423A8B05-48FA-785D-9962-9584303C63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2236" y="1026749"/>
            <a:ext cx="7592375" cy="1221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1288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>
            <a:extLst>
              <a:ext uri="{FF2B5EF4-FFF2-40B4-BE49-F238E27FC236}">
                <a16:creationId xmlns:a16="http://schemas.microsoft.com/office/drawing/2014/main" id="{E56A884A-D742-A044-9F21-825271A9E9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3990" y="683940"/>
            <a:ext cx="7635738" cy="4078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339870"/>
      </p:ext>
    </p:extLst>
  </p:cSld>
  <p:clrMapOvr>
    <a:masterClrMapping/>
  </p:clrMapOvr>
</p:sld>
</file>

<file path=ppt/theme/theme1.xml><?xml version="1.0" encoding="utf-8"?>
<a:theme xmlns:a="http://schemas.openxmlformats.org/drawingml/2006/main" name="3_Brugerdefineret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Brugerdefineret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Brugerdefineret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HD(O-MM) seminar 12b 27-11-2012</Template>
  <TotalTime>16303</TotalTime>
  <Words>0</Words>
  <Application>Microsoft Office PowerPoint</Application>
  <PresentationFormat>Skærmshow (4:3)</PresentationFormat>
  <Paragraphs>0</Paragraphs>
  <Slides>17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4</vt:i4>
      </vt:variant>
      <vt:variant>
        <vt:lpstr>Slidetitler</vt:lpstr>
      </vt:variant>
      <vt:variant>
        <vt:i4>17</vt:i4>
      </vt:variant>
    </vt:vector>
  </HeadingPairs>
  <TitlesOfParts>
    <vt:vector size="27" baseType="lpstr">
      <vt:lpstr>Arial</vt:lpstr>
      <vt:lpstr>Calibri</vt:lpstr>
      <vt:lpstr>Calibri Light</vt:lpstr>
      <vt:lpstr>Gill Sans MT</vt:lpstr>
      <vt:lpstr>Times New Roman</vt:lpstr>
      <vt:lpstr>Verdana</vt:lpstr>
      <vt:lpstr>3_Brugerdefineret design</vt:lpstr>
      <vt:lpstr>1_Brugerdefineret design</vt:lpstr>
      <vt:lpstr>Standarddesign</vt:lpstr>
      <vt:lpstr>4_Brugerdefineret 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Dansk Landbrugsrådgivning, Landscentret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Administrator</dc:creator>
  <dc:description>Præsentation af Aalborg Universitet gennem nøgletal</dc:description>
  <cp:lastModifiedBy>Niels Vestergaard Olsen</cp:lastModifiedBy>
  <cp:revision>241</cp:revision>
  <cp:lastPrinted>2022-03-08T16:56:00Z</cp:lastPrinted>
  <dcterms:created xsi:type="dcterms:W3CDTF">2012-08-31T07:41:01Z</dcterms:created>
  <dcterms:modified xsi:type="dcterms:W3CDTF">2022-07-25T09:29:24Z</dcterms:modified>
</cp:coreProperties>
</file>