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60489C-50B4-43C4-B188-146D7AEA04EF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2588DA-3DE4-48E0-9B72-7928D302B19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D9EAA8-BB67-4AD6-9F1D-A87E8B7B297D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085B21-7875-41EC-92D3-B1EEBC4B23B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005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E37CC-E788-4618-8550-F3B5B34B6198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B14E6C-6B60-4DA8-8F56-07EFB7AE0FC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918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456" y="6617028"/>
            <a:ext cx="8379543" cy="2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498"/>
          <a:stretch>
            <a:fillRect/>
          </a:stretch>
        </p:blipFill>
        <p:spPr>
          <a:xfrm>
            <a:off x="0" y="0"/>
            <a:ext cx="764456" cy="68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377" y="6343403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30543"/>
            <a:ext cx="5413906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INTERNATIONAL MARKEDSFØRING, 5. UDGAVE</a:t>
            </a:r>
          </a:p>
        </p:txBody>
      </p:sp>
    </p:spTree>
    <p:extLst>
      <p:ext uri="{BB962C8B-B14F-4D97-AF65-F5344CB8AC3E}">
        <p14:creationId xmlns:p14="http://schemas.microsoft.com/office/powerpoint/2010/main" val="8646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295F4F-BE96-4D07-BA27-70D9092B1F62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93D5EB-73F4-453B-8CBB-C58EF414B9C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977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3B059C-AD18-4E35-AEC7-253E0D62E448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1AF3ED-25A9-4D91-91A1-9B8450AAAF0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43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B9767E-8ECE-4274-A362-26B2A1FCC069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2A2677-0DDD-4F96-A16F-B2D94E6AE4A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440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DF6F92-1445-40B4-BD3D-EBA2EB814138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C3BAF9-22B8-4519-B54C-1352466042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737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0B58B4-D7DC-471D-8236-ADBDA894A25F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1479EF-D337-4FC7-8CCA-0713D8D7CFBE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738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280F25-0534-4A1C-B104-7D08AD08A483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1E3811-8756-4105-96CD-8E2601A3333C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933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0596A9-B4DB-44C9-9C1F-803934353B2D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E121BF-C7EA-4E2F-93DC-6D3C37EAA78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038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1123EC7-F9B7-4EC3-8125-39FA31AA2FA0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C093B27-211E-4843-BEEC-7A8642D0F8FA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325" y="2060847"/>
            <a:ext cx="7874940" cy="230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670" y="1556793"/>
            <a:ext cx="7314313" cy="3389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844820"/>
            <a:ext cx="7943054" cy="275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607" y="332658"/>
            <a:ext cx="6520293" cy="5795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756598"/>
            <a:ext cx="7937814" cy="3028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071" y="725228"/>
            <a:ext cx="6418365" cy="4909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65" y="1844820"/>
            <a:ext cx="7890659" cy="2934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90" y="1196748"/>
            <a:ext cx="7979731" cy="4186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9" y="545732"/>
            <a:ext cx="5344274" cy="5389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340766"/>
            <a:ext cx="7948293" cy="3950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628802"/>
            <a:ext cx="7932575" cy="3368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772820"/>
            <a:ext cx="7964012" cy="2902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0" y="1244928"/>
            <a:ext cx="6606512" cy="444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139955"/>
            <a:ext cx="7927335" cy="4558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502" y="188640"/>
            <a:ext cx="3667640" cy="6261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19" y="1425979"/>
            <a:ext cx="7927335" cy="3714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90" y="2083240"/>
            <a:ext cx="7927335" cy="2279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34" y="914500"/>
            <a:ext cx="7182849" cy="444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06" y="2133551"/>
            <a:ext cx="7895898" cy="2237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684" y="188640"/>
            <a:ext cx="6054937" cy="6241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67" y="2132856"/>
            <a:ext cx="7890659" cy="221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96" y="764703"/>
            <a:ext cx="7319552" cy="446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452" y="5228740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Skærmshow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22</vt:i4>
      </vt:variant>
    </vt:vector>
  </HeadingPairs>
  <TitlesOfParts>
    <vt:vector size="23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2</cp:revision>
  <dcterms:created xsi:type="dcterms:W3CDTF">2015-07-14T11:20:10Z</dcterms:created>
  <dcterms:modified xsi:type="dcterms:W3CDTF">2015-08-20T12:07:34Z</dcterms:modified>
</cp:coreProperties>
</file>