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73" r:id="rId3"/>
  </p:sldMasterIdLst>
  <p:sldIdLst>
    <p:sldId id="260" r:id="rId4"/>
    <p:sldId id="261" r:id="rId5"/>
    <p:sldId id="262" r:id="rId6"/>
    <p:sldId id="264" r:id="rId7"/>
    <p:sldId id="266" r:id="rId8"/>
    <p:sldId id="265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05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304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3975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1BC1D-4410-430F-854B-20577E5B6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73A1E88-9C9D-4869-B6DB-6B95A54AD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853010-C5F0-4F08-9AB9-677C044F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C24905-EBF9-4CB5-9DFB-146AF0E0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E30F05-A2A9-4CC8-9D36-5C3B0411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136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3687B-1DB7-4C34-8CB8-87E6FABD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5B392D-0134-467C-B26F-493F380FC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6AB8A7-1CA1-4981-A05A-D5F15AA0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FB39F5-BD0D-4BAE-B4CC-5C37E187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2D4FBF-0603-42E4-B74E-F0DF94C4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4359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8CEB5-FEBC-4865-883D-0CA3367E7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65F8D5F-F8CE-4C71-9369-990D2AA46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4ECEE0-FF43-42FA-B6D3-78C7940C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15B0BD-C4E8-49EC-A30C-F7B8C181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1B478E-C158-43C5-9264-17F78214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6945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14F83-C23B-48B8-B73C-B3E87447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498B1F-8A87-449E-B12F-AF817D883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1EE630-99DD-4EE5-A7D7-1F0D8B5F2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4FD811D-6277-40F6-A688-9B1BC105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F3078BB-4CB0-431F-AD6B-26760FEF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090EF7B-757B-4402-8AAC-A0BA003E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3971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653AC-F088-4BEE-9203-8BE26CA6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517482-C68A-440C-A4BB-6FC457B69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782049-2806-4AE9-A6DA-1C7726DAF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2BFD182-2B2F-48BD-8575-2A5F62C73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A400BBE-FBEA-4148-B36F-36DF702D8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7BE0CD1-1124-4D05-BC6C-AD3467CE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C360656-06B9-47CF-A9AC-E3DFEE67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0942FEC-3B24-4F92-AE0B-37A86C79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876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695D-20DF-4FD1-B34B-FE9CD8A7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DD53024-0BAD-471B-BAB7-6A6DB4BE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7166DA-B571-46AF-8F7F-88A2F8F4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CA70DA9-7A88-4A29-9D9F-6112254B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946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D6649F1-1676-45C7-864D-9B5BD54A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AC81E17-0DDA-4B85-9F3D-2FBDD013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F3BE30D-074D-4C0B-99D1-8D6362E7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408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FF32D-80C1-4966-BA3F-A6E596FE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764A7A-0C76-41E3-9515-647618AA7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D30CACB-6D01-4A47-92C1-CC5AD0A80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CD6DCF-FDCD-493A-837A-81BAEF23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F6C9E53-5957-4159-A034-EB4AD325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22479AC-DAD5-4D13-909C-B15A610C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277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853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5F52B-20AE-4213-A35C-4EF17543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6DDE951-3AD1-431E-AEB5-F3E1E1433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D5F45AD-F2BB-4DEC-950C-D83D18493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C4864E0-27FE-4A63-ABF7-10BEBEF6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A01C5F0-319A-434F-962D-DD6E69BA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723360B-AAF2-464C-A926-15C6CEC4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7085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07FA8-7F64-4733-9040-FBFB8C34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A21AE36-49D2-4BDA-88A1-5E1606EF4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B7C9BE-F6D9-414B-AC9F-9121ED65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29ED06-4AA9-4CF3-B449-C39481A2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969EBF-0E1A-4DC3-8235-9AD4D47B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6785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D4E3FE2-8BE2-419D-98D9-C8BD9CB8C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4339AF3-DCA5-423B-B4B2-EEB9B4D22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9C7233-197E-4452-A43F-6CBA9254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3450E4-6D07-42BB-BFDD-5AB40036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5C4546-5FD2-459F-A6DF-80D57CE1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819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FB00E-6950-4B97-9780-FF033588F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D49C297-3E0C-481B-B1F5-8D822AB55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4E7EAA-150F-4F21-905A-4BB7126D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989F16-A174-4953-90A5-90D25AA5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AE0A1-E2E9-450C-9C13-C11338CA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427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ED29C-0B5E-4535-B656-9968C4D5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68C325-23AB-4631-86EC-3889296C4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5D7540-54A0-4725-9790-9DC17E29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0A1E86-E6BE-403F-8A17-B1EDA95B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7BB201-D22F-4D2B-8487-9C468D87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2711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D552C-DF93-4670-834F-AC9FF47B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04D8EE5-8266-4AA4-8A88-7A2F5C057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EC4498E-B9A9-4384-8C07-A7C5C386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C014B6-97AB-424C-AF6A-D2B52052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0A5A83-26DF-4636-8B89-AA57C007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3293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4F815-C93D-4EE7-80A6-A9E2ADF8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B6A57F-FCCE-487D-908C-3398B9D80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FD9CDCA-0E61-401B-B184-20AAEE14C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56A18B3-7C6C-410D-9164-32FB3C80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107A2C9-6DCA-4E77-B640-AAE3DAAD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4E5D95D-8174-4C58-97CC-3E483BC3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0746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38F87-5946-4F30-B4A0-BA0AAF41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4DD05A-7F35-488D-88C8-83094D3A6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5C77C-441B-4F3C-86C0-65AC12200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CAF9BC5-EC7A-4E3C-8DC5-573466200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F3BEEB5-FB26-4D36-92D1-26B1DE8F6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4DFB51-C9E4-4B7A-9B0A-C4BE55CB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D09A871-727B-4084-837A-60F60A16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501D05B-1C9C-469E-A546-F563BF65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4169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6BAF8-A611-4FE6-B6D6-2DAC6BE36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AFF5E15-A2B6-4A25-9ED3-0777D613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832934A-4CAE-43D5-BAB9-6EB6EE7E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30DD568-D5E4-4420-8724-47A0B10A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1155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7870966-E94C-4E43-BDE5-849B51CE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1A8F2EA-D778-4D96-BA1C-5D00A0D1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FC399B5-487A-4C89-9B3F-A0DD78B0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21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1588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213EB-D04A-4A74-BCEC-E2E209F3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8BAD65-3784-4990-BF8A-8C8E7A39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FC0B83A-F6C8-49AC-858F-626BF28D5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5E181A-F118-40E2-ADC7-1E8C1C6D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B942179-C209-41D3-A788-FC94150BB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ECBB205-8CAB-4454-A958-104F9250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9149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A0BA0-A744-459C-8F39-F66C0369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D1FA5F2-931D-4600-BD93-5DA16DF85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015AE26-7103-4EB7-A656-260F7DDA3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0F4ED73-DC7C-406D-AB45-6EA023E8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8FE6FBD-588C-4154-926A-486634F28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CFD866E-B2BB-43F3-A777-705764DD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268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8B5DD-D174-40AE-9357-EEC8C86D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62A9D8A-3E48-4A7F-B435-6089792DB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9C9504-41CD-4863-A0D4-24CB1066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EA23AD0-E6C2-46AA-877E-8B056B12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C26A51-31BE-4A71-B73D-BB16EAC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2605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B41868E-A6A0-4A50-9949-4B0C6875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728AC2E-E4A5-4B8D-9DB9-05B2C8F0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12D29B-5381-41EE-95C9-5519FB07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B8051F-A9D5-4482-99B9-D8E538AE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60CB57-7BA3-4D4D-9DFA-5451B9E9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34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0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523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6471912-867B-4C05-A577-69B21AA53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62469"/>
          <a:stretch/>
        </p:blipFill>
        <p:spPr>
          <a:xfrm>
            <a:off x="1" y="6400760"/>
            <a:ext cx="2589143" cy="457240"/>
          </a:xfrm>
          <a:prstGeom prst="rect">
            <a:avLst/>
          </a:prstGeom>
          <a:solidFill>
            <a:srgbClr val="FF0000"/>
          </a:solidFill>
          <a:effectLst>
            <a:glow rad="12700">
              <a:srgbClr val="FF0000">
                <a:alpha val="40000"/>
              </a:srgbClr>
            </a:glo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018039D-EBAA-4C3A-BB7D-9C244C0623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98" y="6400760"/>
            <a:ext cx="6898603" cy="45724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0AEEA60-4395-48D2-989A-1067B91796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77308" cy="6500423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23D2FC0-6028-4D23-A79D-E5016C11F28A}"/>
              </a:ext>
            </a:extLst>
          </p:cNvPr>
          <p:cNvSpPr txBox="1"/>
          <p:nvPr userDrawn="1"/>
        </p:nvSpPr>
        <p:spPr>
          <a:xfrm>
            <a:off x="958788" y="6444714"/>
            <a:ext cx="234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Organisation 7. udgave</a:t>
            </a:r>
          </a:p>
        </p:txBody>
      </p:sp>
    </p:spTree>
    <p:extLst>
      <p:ext uri="{BB962C8B-B14F-4D97-AF65-F5344CB8AC3E}">
        <p14:creationId xmlns:p14="http://schemas.microsoft.com/office/powerpoint/2010/main" val="111382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26526-6109-4ED3-BB91-C28C1A4B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420E53A-4538-42D7-9802-7ED65BA7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2CCF6D-56F3-4B10-8277-7F3A1B8B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E8CF41-A539-45CA-800E-54077104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34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301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89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1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72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42872AF-A5B1-4512-BB66-26D83034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1F6E2-CE00-4DCC-A050-983CA2A19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2DAEC6C-EF7C-428B-AE50-D581BC64B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93B53C-2E96-40C9-85F7-59D15D146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4555AE-6DD6-4DDA-951F-2D106A05B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249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FFA6EF3-A468-49F8-A2FA-E5E9EB2A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CE47CF-9C1F-460B-857C-5F2F1579F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27D36B-CB4D-4CC0-A5A1-9FE07FB72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90B834-E7B6-4EC2-A417-9033FC473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32D374-194B-419E-BC23-9C8342208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524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CBF1553-7502-4EE8-9598-B366D8B3D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3" y="1551591"/>
            <a:ext cx="8247356" cy="237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9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4B986BCA-C4E7-41A2-9184-A453A8B89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6" y="749614"/>
            <a:ext cx="8256233" cy="28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2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664B6A3-1E33-4633-BE03-2B3659404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71" y="0"/>
            <a:ext cx="5603778" cy="63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81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02E7E236-859C-45F6-A00C-EE6BACDEA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13" y="0"/>
            <a:ext cx="7370011" cy="63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97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D88FBA4-B717-4F6E-B079-6C1A8ECD7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3" y="0"/>
            <a:ext cx="8256531" cy="51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08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09D2A5A-967A-48C1-9BAE-88037E8F8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" y="1"/>
            <a:ext cx="8345010" cy="592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76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AE656145-CC79-4151-8E57-34968BD40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" y="1"/>
            <a:ext cx="8273989" cy="38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0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5D4C53C7-650B-44DE-B0B6-2A1E6088E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8" y="0"/>
            <a:ext cx="8247355" cy="443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14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0A9970B-1F0E-425D-A11A-CBE374494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60" y="0"/>
            <a:ext cx="7500764" cy="63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77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B3ACC6A-0211-4597-AA22-0E574B9B4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51" y="0"/>
            <a:ext cx="8205810" cy="62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63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343AC16-BC0A-427A-AC08-4A0C1948F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9" y="0"/>
            <a:ext cx="8204883" cy="61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4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1F4BDF7-38A2-47AC-A8B2-BB22022C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7" y="1"/>
            <a:ext cx="8220722" cy="57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94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E8C7D8F2-2413-4D1D-870F-794D99FE9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34" y="0"/>
            <a:ext cx="4992679" cy="63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30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D3D71525-D8CB-4412-9268-11149DC85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0" y="0"/>
            <a:ext cx="8238152" cy="55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34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25B24655-422E-496F-9940-842B9BE7F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0" y="0"/>
            <a:ext cx="8262842" cy="50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7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42B5C62-2A50-4A6E-8E81-044CE9154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2" y="0"/>
            <a:ext cx="8327176" cy="47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1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79C8A1B-FA7F-47A8-A5E1-8692C6427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3" y="1529031"/>
            <a:ext cx="8282866" cy="128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F7E8833-A15C-4C06-8E92-ADE510533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64" y="0"/>
            <a:ext cx="6322781" cy="63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AA194844-7C99-41EF-A8F0-3E37A37AC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9" y="0"/>
            <a:ext cx="8229600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7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F2800D52-A5F8-4FD0-AA08-472A381E1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9" y="0"/>
            <a:ext cx="8336131" cy="574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5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ADA836A9-4D0C-4CFB-AC47-12611B674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6" y="0"/>
            <a:ext cx="8252818" cy="560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26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313595BB-64DC-4121-9451-FDA9299DD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45" y="0"/>
            <a:ext cx="6638136" cy="63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1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Skærmshow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Office-tema</vt:lpstr>
      <vt:lpstr>1_Brugerdefineret design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Schmalz</dc:creator>
  <cp:lastModifiedBy>Peter Schmalz</cp:lastModifiedBy>
  <cp:revision>17</cp:revision>
  <dcterms:created xsi:type="dcterms:W3CDTF">2021-01-04T22:05:27Z</dcterms:created>
  <dcterms:modified xsi:type="dcterms:W3CDTF">2021-01-04T22:18:04Z</dcterms:modified>
</cp:coreProperties>
</file>