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59723" y="116632"/>
            <a:ext cx="8076773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59723" y="6470561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Ledelse i praksis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7-19_185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4407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14-08-2017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14-08-2017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1" y="1831265"/>
            <a:ext cx="7939244" cy="273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61" y="1657244"/>
            <a:ext cx="7125695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75" y="720031"/>
            <a:ext cx="7447685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58" y="549215"/>
            <a:ext cx="7634877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41" y="404664"/>
            <a:ext cx="7009474" cy="5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541995" cy="59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08" y="1052736"/>
            <a:ext cx="7659170" cy="42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28" y="999665"/>
            <a:ext cx="7502938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71" y="805298"/>
            <a:ext cx="7624874" cy="5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8" y="1268760"/>
            <a:ext cx="7664885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67" y="980726"/>
            <a:ext cx="7518656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89" y="188637"/>
            <a:ext cx="6808468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38" y="980728"/>
            <a:ext cx="7261922" cy="47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2" y="1124744"/>
            <a:ext cx="7978302" cy="41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1" y="620688"/>
            <a:ext cx="7163800" cy="501085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2" y="5631538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14</cp:revision>
  <dcterms:created xsi:type="dcterms:W3CDTF">2015-07-14T11:20:10Z</dcterms:created>
  <dcterms:modified xsi:type="dcterms:W3CDTF">2017-08-14T06:25:28Z</dcterms:modified>
</cp:coreProperties>
</file>