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27-07-2012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0"/>
            <a:ext cx="8791575" cy="51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"/>
            <a:ext cx="8791575" cy="47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25" y="-922"/>
            <a:ext cx="6947975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380022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"/>
            <a:ext cx="8791575" cy="480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55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0"/>
            <a:ext cx="7524445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163271" cy="64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120953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274"/>
            <a:ext cx="7492319" cy="64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620688"/>
            <a:ext cx="8791575" cy="34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293071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692696"/>
            <a:ext cx="8791575" cy="25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36"/>
            <a:ext cx="5273651" cy="648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47" y="0"/>
            <a:ext cx="5873221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55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620688"/>
            <a:ext cx="8791575" cy="34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278568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14</cp:revision>
  <dcterms:created xsi:type="dcterms:W3CDTF">2012-07-25T12:14:28Z</dcterms:created>
  <dcterms:modified xsi:type="dcterms:W3CDTF">2012-07-27T11:58:08Z</dcterms:modified>
</cp:coreProperties>
</file>