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4"/>
  </p:notesMasterIdLst>
  <p:handoutMasterIdLst>
    <p:handoutMasterId r:id="rId15"/>
  </p:handoutMasterIdLst>
  <p:sldIdLst>
    <p:sldId id="839" r:id="rId4"/>
    <p:sldId id="873" r:id="rId5"/>
    <p:sldId id="890" r:id="rId6"/>
    <p:sldId id="882" r:id="rId7"/>
    <p:sldId id="883" r:id="rId8"/>
    <p:sldId id="884" r:id="rId9"/>
    <p:sldId id="881" r:id="rId10"/>
    <p:sldId id="886" r:id="rId11"/>
    <p:sldId id="891" r:id="rId12"/>
    <p:sldId id="887" r:id="rId13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>
        <p:scale>
          <a:sx n="80" d="100"/>
          <a:sy n="80" d="100"/>
        </p:scale>
        <p:origin x="1450" y="3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A578135-CF40-C0E9-9071-7745189DE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572" y="613205"/>
            <a:ext cx="7742681" cy="229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E562D99-1639-BF10-001B-9471620716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9796"/>
          <a:stretch/>
        </p:blipFill>
        <p:spPr>
          <a:xfrm>
            <a:off x="1115615" y="692697"/>
            <a:ext cx="7640817" cy="792088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ABECC26F-F279-BDBF-3B94-B6665BBD2A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15"/>
          <a:stretch/>
        </p:blipFill>
        <p:spPr>
          <a:xfrm>
            <a:off x="1115615" y="1487265"/>
            <a:ext cx="7640817" cy="329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0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F8DCBCD-28C0-2784-787E-EC5521F56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8640"/>
            <a:ext cx="6682515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F8DCBCD-28C0-2784-787E-EC5521F56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805"/>
          <a:stretch/>
        </p:blipFill>
        <p:spPr>
          <a:xfrm>
            <a:off x="1547664" y="188640"/>
            <a:ext cx="6682515" cy="720080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AD23D4DD-FFB6-DB11-B663-9C382CA901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26"/>
          <a:stretch/>
        </p:blipFill>
        <p:spPr>
          <a:xfrm>
            <a:off x="1502822" y="963037"/>
            <a:ext cx="6794871" cy="312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5A69401-18EC-13BC-9CDF-D7467EBE2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45" y="775731"/>
            <a:ext cx="7619931" cy="438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68EC76B-1A99-A2D8-0234-92677710B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826635"/>
            <a:ext cx="7614015" cy="260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6A002F2-5A33-3D3C-EC98-719E21CA9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782" y="826635"/>
            <a:ext cx="7557093" cy="269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7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2AB9145-D038-B2F6-251F-E82D7698C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144" y="826634"/>
            <a:ext cx="7594426" cy="238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9D3D86E-3B61-D76B-BB51-B44F5A342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98" y="762606"/>
            <a:ext cx="7640817" cy="31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9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E562D99-1639-BF10-001B-9471620716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484"/>
          <a:stretch/>
        </p:blipFill>
        <p:spPr>
          <a:xfrm>
            <a:off x="1115615" y="692697"/>
            <a:ext cx="764081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2639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16366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241</cp:revision>
  <cp:lastPrinted>2022-03-08T16:56:00Z</cp:lastPrinted>
  <dcterms:created xsi:type="dcterms:W3CDTF">2012-08-31T07:41:01Z</dcterms:created>
  <dcterms:modified xsi:type="dcterms:W3CDTF">2022-07-05T13:09:26Z</dcterms:modified>
</cp:coreProperties>
</file>