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8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3" r:id="rId11"/>
    <p:sldId id="264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10-07-2020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10-07-2020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10-07-2020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10-07-2020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10-07-2020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10-07-2020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10-07-2020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10-07-2020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10-07-2020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10-07-2020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10-07-2020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2411760" y="6395742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Afsætning A2 – 4. udgave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1435423" y="616530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C </a:t>
            </a:r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56E90C64-5C71-4242-B490-08F528219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12" r="13679"/>
          <a:stretch/>
        </p:blipFill>
        <p:spPr>
          <a:xfrm>
            <a:off x="0" y="958171"/>
            <a:ext cx="1080120" cy="5279141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4F62337-C6A9-435A-B601-91EF5E7AC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03659"/>
            <a:ext cx="4144161" cy="654341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FE8C907-CA10-41FA-A908-DD3D6DF39D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4161" y="6203659"/>
            <a:ext cx="4999839" cy="654341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29DF57C-23E4-4497-92DF-18A752E32F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241" y="0"/>
            <a:ext cx="1082602" cy="956683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63227D2F-E149-4649-894F-6D54DD5B67CE}"/>
              </a:ext>
            </a:extLst>
          </p:cNvPr>
          <p:cNvSpPr txBox="1"/>
          <p:nvPr userDrawn="1"/>
        </p:nvSpPr>
        <p:spPr>
          <a:xfrm>
            <a:off x="1080120" y="6334581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ERHVERVSRET – finans – 2.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10-07-2020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10-07-2020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10-07-2020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10-07-2020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10-07-2020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10-07-2020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10-07-2020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EE387-51F6-4B10-AD14-968F8B66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DEAB502-F0DB-433D-B64E-F42A9EB0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10-07-2020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E1DD00D-03A4-4597-A0B5-BFE667DE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FB222B-F0F0-4701-A7DD-7E4426DA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83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10-07-2020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10-07-2020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10-07-2020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10-07-2020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10-07-2020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10-07-2020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10-07-2020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4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10-07-2020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7E15BC5-9D89-451E-86CC-4E4521BDC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0" y="1844824"/>
            <a:ext cx="7990274" cy="209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44B5599-C131-4B0A-B4B5-FCC38BEF9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3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4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886A18E-4819-4F72-926E-3DCCDC519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44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9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FB89475-A4C1-465C-83C1-018D4D701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0" y="908720"/>
            <a:ext cx="801876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77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A981418-9622-45B0-998D-898DA0805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71" y="908720"/>
            <a:ext cx="7958781" cy="35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4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168D954-5406-4788-BFD6-607B4CEA2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53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D32DDF8-888B-490B-9E54-63C63964E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40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5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75587F6-0F3E-4E18-A062-89D3B7B51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6281740" cy="620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5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DB42EE7-49D1-4B95-B0DA-F66FACC30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2" y="0"/>
            <a:ext cx="801590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8787C5F-EB04-4247-A16E-E09688DC8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7844923" cy="376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B9A48E2-8EBA-44F2-B2FF-FCF98125A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71" y="980728"/>
            <a:ext cx="803182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BFF5630-3363-4BB0-AC4B-744D2E2B4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214"/>
            <a:ext cx="8028384" cy="460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07B6176-5384-418A-8E1E-3FEBA61E4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72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8511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0</Words>
  <Application>Microsoft Office PowerPoint</Application>
  <PresentationFormat>Skærmshow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38</cp:revision>
  <dcterms:created xsi:type="dcterms:W3CDTF">2015-07-14T11:20:10Z</dcterms:created>
  <dcterms:modified xsi:type="dcterms:W3CDTF">2020-07-09T23:22:41Z</dcterms:modified>
</cp:coreProperties>
</file>