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4087-8094-4E0E-9331-213EDB51A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4E6A93-C721-4F3F-B8D6-156E032FB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D646E7-5242-4B4D-BF08-600EEF8A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D724-06C0-4953-9F3F-FA4CF40E4AF4}" type="datetimeFigureOut">
              <a:rPr lang="da-DK" smtClean="0"/>
              <a:t>13-06-2021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4A7AF5-B7B7-4DEE-8D0D-5A6CFAE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599CF6-4571-4E50-A4C0-E4E7987D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2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hlinkClick r:id="" action="ppaction://ole?verb=0"/>
            <a:extLst>
              <a:ext uri="{FF2B5EF4-FFF2-40B4-BE49-F238E27FC236}">
                <a16:creationId xmlns:a16="http://schemas.microsoft.com/office/drawing/2014/main" id="{375007B2-AA9E-4350-A34D-8E1E2C5FE8F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602396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762440" imgH="3571920" progId="PowerPoint.Show.12">
                  <p:embed/>
                </p:oleObj>
              </mc:Choice>
              <mc:Fallback>
                <p:oleObj name="Presentation" r:id="rId2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18750AE-7588-4EF7-95FD-BA0453869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91" y="1714261"/>
            <a:ext cx="514421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60C0B0-E408-41CF-83AD-4A30225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B8A07E-9345-4524-AD49-36C303CB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0863C8-2FC3-4808-9656-39D1CC7F6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D724-06C0-4953-9F3F-FA4CF40E4AF4}" type="datetimeFigureOut">
              <a:rPr lang="da-DK" smtClean="0"/>
              <a:t>13-06-2021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2E890-F594-40F9-BCF1-996145D7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233E5-D1CD-42FB-994D-C03ABA32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CFBF0C-E35E-4F7F-9BD0-0C91EC92D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34408" cy="280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E2E1621-EB5C-4648-8D8E-800D5CDBA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453" y="0"/>
            <a:ext cx="7571006" cy="6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FF26B18-11C0-4DE2-8E57-81CEEBEDB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2080" cy="43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2DDC54-1CF6-40D8-B8D8-28BA99FF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25" y="0"/>
            <a:ext cx="7617643" cy="6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37D3F39-6DC4-4418-AE01-E9BDE2EE7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02" y="45993"/>
            <a:ext cx="8331563" cy="63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91216A5-B3AF-414D-A061-8B324383D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18" y="496096"/>
            <a:ext cx="8322590" cy="37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4294413-3AD0-42B2-8F2C-B8878EEAD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15" y="0"/>
            <a:ext cx="8224678" cy="6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7FCAC63-298A-42F4-A9EC-F5E2FAF5C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9176" y="0"/>
            <a:ext cx="5915605" cy="6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FE4AE6-B112-4908-8328-0AEC025F1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01" y="0"/>
            <a:ext cx="7832075" cy="6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4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FD2BB86-17A3-47C5-BE4C-002F15B9E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32" y="0"/>
            <a:ext cx="8216488" cy="63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88870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 i praksis 5 udgave - PowerPoint Master" id="{29C3EC8F-CB44-4939-9ED9-B85E111A3707}" vid="{E2E5E1FD-913A-4337-A1B5-36DCFB114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 i praksis 5 udgave - PowerPoint Master</Template>
  <TotalTime>20</TotalTime>
  <Words>70</Words>
  <Application>Microsoft Office PowerPoint</Application>
  <PresentationFormat>Skærmshow (4:3)</PresentationFormat>
  <Paragraphs>10</Paragraphs>
  <Slides>10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Brugerdefineret design</vt:lpstr>
      <vt:lpstr>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Peter</dc:creator>
  <cp:lastModifiedBy>Peter Peter</cp:lastModifiedBy>
  <cp:revision>19</cp:revision>
  <dcterms:created xsi:type="dcterms:W3CDTF">2021-06-07T19:03:46Z</dcterms:created>
  <dcterms:modified xsi:type="dcterms:W3CDTF">2021-06-13T20:30:20Z</dcterms:modified>
</cp:coreProperties>
</file>