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- Handel &amp; marketing - 1.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52" b="11605"/>
          <a:stretch/>
        </p:blipFill>
        <p:spPr bwMode="auto">
          <a:xfrm>
            <a:off x="-26615" y="-8360"/>
            <a:ext cx="1117560" cy="687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276872"/>
            <a:ext cx="7746336" cy="20019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6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276872"/>
            <a:ext cx="7682033" cy="21262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6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16632"/>
            <a:ext cx="7348611" cy="59949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6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268760"/>
            <a:ext cx="7673459" cy="36181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6-4 - 1. 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16632"/>
            <a:ext cx="4454512" cy="60482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6-4 - 2. 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88640"/>
            <a:ext cx="4347817" cy="60149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6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268760"/>
            <a:ext cx="7707754" cy="363524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6-6 - 1. 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16632"/>
            <a:ext cx="4427838" cy="603493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6-6 - 2. 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420888"/>
            <a:ext cx="7763483" cy="17747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0</Words>
  <Application>Microsoft Office PowerPoint</Application>
  <PresentationFormat>Skærmshow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9</vt:i4>
      </vt:variant>
    </vt:vector>
  </HeadingPairs>
  <TitlesOfParts>
    <vt:vector size="11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18</cp:revision>
  <dcterms:created xsi:type="dcterms:W3CDTF">2015-07-14T11:20:10Z</dcterms:created>
  <dcterms:modified xsi:type="dcterms:W3CDTF">2018-07-13T09:20:28Z</dcterms:modified>
</cp:coreProperties>
</file>