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6" r:id="rId6"/>
    <p:sldId id="267" r:id="rId7"/>
    <p:sldId id="260" r:id="rId8"/>
    <p:sldId id="264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15" y="0"/>
            <a:ext cx="8550324" cy="6103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778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764704"/>
            <a:ext cx="8604448" cy="458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815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61" y="620688"/>
            <a:ext cx="8415163" cy="311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815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4664"/>
            <a:ext cx="8406777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865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61" y="476672"/>
            <a:ext cx="8418150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639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55" y="272400"/>
            <a:ext cx="8224784" cy="584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453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94" y="548680"/>
            <a:ext cx="8482842" cy="434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815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283" y="260648"/>
            <a:ext cx="8330091" cy="605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544142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0</Words>
  <Application>Microsoft Office PowerPoint</Application>
  <PresentationFormat>Skærmshow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 </cp:lastModifiedBy>
  <cp:revision>17</cp:revision>
  <dcterms:created xsi:type="dcterms:W3CDTF">2013-07-10T16:41:00Z</dcterms:created>
  <dcterms:modified xsi:type="dcterms:W3CDTF">2013-08-02T17:32:52Z</dcterms:modified>
</cp:coreProperties>
</file>