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014" r:id="rId5"/>
    <p:sldMasterId id="2147483989" r:id="rId6"/>
  </p:sldMasterIdLst>
  <p:notesMasterIdLst>
    <p:notesMasterId r:id="rId36"/>
  </p:notesMasterIdLst>
  <p:handoutMasterIdLst>
    <p:handoutMasterId r:id="rId37"/>
  </p:handoutMasterIdLst>
  <p:sldIdLst>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4" r:id="rId22"/>
    <p:sldId id="275" r:id="rId23"/>
    <p:sldId id="276" r:id="rId24"/>
    <p:sldId id="273" r:id="rId25"/>
    <p:sldId id="277" r:id="rId26"/>
    <p:sldId id="278" r:id="rId27"/>
    <p:sldId id="279" r:id="rId28"/>
    <p:sldId id="280" r:id="rId29"/>
    <p:sldId id="281" r:id="rId30"/>
    <p:sldId id="282" r:id="rId31"/>
    <p:sldId id="283" r:id="rId32"/>
    <p:sldId id="284" r:id="rId33"/>
    <p:sldId id="285" r:id="rId34"/>
    <p:sldId id="286" r:id="rId35"/>
  </p:sldIdLst>
  <p:sldSz cx="9144000" cy="6858000" type="screen4x3"/>
  <p:notesSz cx="6797675" cy="9928225"/>
  <p:defaultTextStyle>
    <a:defPPr>
      <a:defRPr lang="da-DK"/>
    </a:defPPr>
    <a:lvl1pPr algn="l" rtl="0" fontAlgn="base">
      <a:spcBef>
        <a:spcPct val="0"/>
      </a:spcBef>
      <a:spcAft>
        <a:spcPct val="0"/>
      </a:spcAft>
      <a:defRPr sz="2800" b="1" kern="1200">
        <a:solidFill>
          <a:schemeClr val="tx1"/>
        </a:solidFill>
        <a:latin typeface="Arial" charset="0"/>
        <a:ea typeface="+mn-ea"/>
        <a:cs typeface="Arial" charset="0"/>
      </a:defRPr>
    </a:lvl1pPr>
    <a:lvl2pPr marL="457200" algn="l" rtl="0" fontAlgn="base">
      <a:spcBef>
        <a:spcPct val="0"/>
      </a:spcBef>
      <a:spcAft>
        <a:spcPct val="0"/>
      </a:spcAft>
      <a:defRPr sz="2800" b="1" kern="1200">
        <a:solidFill>
          <a:schemeClr val="tx1"/>
        </a:solidFill>
        <a:latin typeface="Arial" charset="0"/>
        <a:ea typeface="+mn-ea"/>
        <a:cs typeface="Arial" charset="0"/>
      </a:defRPr>
    </a:lvl2pPr>
    <a:lvl3pPr marL="914400" algn="l" rtl="0" fontAlgn="base">
      <a:spcBef>
        <a:spcPct val="0"/>
      </a:spcBef>
      <a:spcAft>
        <a:spcPct val="0"/>
      </a:spcAft>
      <a:defRPr sz="2800" b="1" kern="1200">
        <a:solidFill>
          <a:schemeClr val="tx1"/>
        </a:solidFill>
        <a:latin typeface="Arial" charset="0"/>
        <a:ea typeface="+mn-ea"/>
        <a:cs typeface="Arial" charset="0"/>
      </a:defRPr>
    </a:lvl3pPr>
    <a:lvl4pPr marL="1371600" algn="l" rtl="0" fontAlgn="base">
      <a:spcBef>
        <a:spcPct val="0"/>
      </a:spcBef>
      <a:spcAft>
        <a:spcPct val="0"/>
      </a:spcAft>
      <a:defRPr sz="2800" b="1" kern="1200">
        <a:solidFill>
          <a:schemeClr val="tx1"/>
        </a:solidFill>
        <a:latin typeface="Arial" charset="0"/>
        <a:ea typeface="+mn-ea"/>
        <a:cs typeface="Arial" charset="0"/>
      </a:defRPr>
    </a:lvl4pPr>
    <a:lvl5pPr marL="1828800" algn="l" rtl="0" fontAlgn="base">
      <a:spcBef>
        <a:spcPct val="0"/>
      </a:spcBef>
      <a:spcAft>
        <a:spcPct val="0"/>
      </a:spcAft>
      <a:defRPr sz="2800" b="1" kern="1200">
        <a:solidFill>
          <a:schemeClr val="tx1"/>
        </a:solidFill>
        <a:latin typeface="Arial" charset="0"/>
        <a:ea typeface="+mn-ea"/>
        <a:cs typeface="Arial" charset="0"/>
      </a:defRPr>
    </a:lvl5pPr>
    <a:lvl6pPr marL="2286000" algn="l" defTabSz="914400" rtl="0" eaLnBrk="1" latinLnBrk="0" hangingPunct="1">
      <a:defRPr sz="2800" b="1" kern="1200">
        <a:solidFill>
          <a:schemeClr val="tx1"/>
        </a:solidFill>
        <a:latin typeface="Arial" charset="0"/>
        <a:ea typeface="+mn-ea"/>
        <a:cs typeface="Arial" charset="0"/>
      </a:defRPr>
    </a:lvl6pPr>
    <a:lvl7pPr marL="2743200" algn="l" defTabSz="914400" rtl="0" eaLnBrk="1" latinLnBrk="0" hangingPunct="1">
      <a:defRPr sz="2800" b="1" kern="1200">
        <a:solidFill>
          <a:schemeClr val="tx1"/>
        </a:solidFill>
        <a:latin typeface="Arial" charset="0"/>
        <a:ea typeface="+mn-ea"/>
        <a:cs typeface="Arial" charset="0"/>
      </a:defRPr>
    </a:lvl7pPr>
    <a:lvl8pPr marL="3200400" algn="l" defTabSz="914400" rtl="0" eaLnBrk="1" latinLnBrk="0" hangingPunct="1">
      <a:defRPr sz="2800" b="1" kern="1200">
        <a:solidFill>
          <a:schemeClr val="tx1"/>
        </a:solidFill>
        <a:latin typeface="Arial" charset="0"/>
        <a:ea typeface="+mn-ea"/>
        <a:cs typeface="Arial" charset="0"/>
      </a:defRPr>
    </a:lvl8pPr>
    <a:lvl9pPr marL="3657600" algn="l" defTabSz="914400" rtl="0" eaLnBrk="1" latinLnBrk="0" hangingPunct="1">
      <a:defRPr sz="28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838">
          <p15:clr>
            <a:srgbClr val="A4A3A4"/>
          </p15:clr>
        </p15:guide>
        <p15:guide id="2" pos="768">
          <p15:clr>
            <a:srgbClr val="A4A3A4"/>
          </p15:clr>
        </p15:guide>
        <p15:guide id="3" pos="547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4"/>
    <a:srgbClr val="99CC00"/>
    <a:srgbClr val="669900"/>
    <a:srgbClr val="FF9900"/>
    <a:srgbClr val="FF5050"/>
    <a:srgbClr val="009900"/>
    <a:srgbClr val="FF0000"/>
    <a:srgbClr val="FF66CC"/>
    <a:srgbClr val="7A8FBA"/>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A3BE6F-27E9-40E2-AF58-DA1E2CB33D45}" v="1" dt="2022-07-29T08:33:38.136"/>
    <p1510:client id="{E78FB9BC-2747-621D-1EB0-1E49A05B1C3F}" v="4" dt="2022-07-29T11:38:40.481"/>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8" autoAdjust="0"/>
    <p:restoredTop sz="94622" autoAdjust="0"/>
  </p:normalViewPr>
  <p:slideViewPr>
    <p:cSldViewPr>
      <p:cViewPr varScale="1">
        <p:scale>
          <a:sx n="114" d="100"/>
          <a:sy n="114" d="100"/>
        </p:scale>
        <p:origin x="1524" y="102"/>
      </p:cViewPr>
      <p:guideLst>
        <p:guide orient="horz" pos="3838"/>
        <p:guide pos="76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55" d="100"/>
          <a:sy n="55" d="100"/>
        </p:scale>
        <p:origin x="2453" y="5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slide" Target="slides/slide28.xml"/><Relationship Id="rId42" Type="http://schemas.microsoft.com/office/2016/11/relationships/changesInfo" Target="changesInfos/changesInfo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microsoft.com/office/2015/10/relationships/revisionInfo" Target="revisionInfo.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edikte Bergkrantz" userId="bb264688-b343-4a1e-ac6e-878ef0455c5a" providerId="ADAL" clId="{AAA3BE6F-27E9-40E2-AF58-DA1E2CB33D45}"/>
    <pc:docChg chg="custSel modSld">
      <pc:chgData name="Benedikte Bergkrantz" userId="bb264688-b343-4a1e-ac6e-878ef0455c5a" providerId="ADAL" clId="{AAA3BE6F-27E9-40E2-AF58-DA1E2CB33D45}" dt="2022-07-29T08:40:04.368" v="331" actId="1076"/>
      <pc:docMkLst>
        <pc:docMk/>
      </pc:docMkLst>
      <pc:sldChg chg="delSp modSp mod">
        <pc:chgData name="Benedikte Bergkrantz" userId="bb264688-b343-4a1e-ac6e-878ef0455c5a" providerId="ADAL" clId="{AAA3BE6F-27E9-40E2-AF58-DA1E2CB33D45}" dt="2022-07-27T14:18:06.847" v="12" actId="27636"/>
        <pc:sldMkLst>
          <pc:docMk/>
          <pc:sldMk cId="2944571383" sldId="265"/>
        </pc:sldMkLst>
        <pc:spChg chg="mod">
          <ac:chgData name="Benedikte Bergkrantz" userId="bb264688-b343-4a1e-ac6e-878ef0455c5a" providerId="ADAL" clId="{AAA3BE6F-27E9-40E2-AF58-DA1E2CB33D45}" dt="2022-07-27T14:17:19.396" v="1" actId="1076"/>
          <ac:spMkLst>
            <pc:docMk/>
            <pc:sldMk cId="2944571383" sldId="265"/>
            <ac:spMk id="2" creationId="{00000000-0000-0000-0000-000000000000}"/>
          </ac:spMkLst>
        </pc:spChg>
        <pc:spChg chg="mod">
          <ac:chgData name="Benedikte Bergkrantz" userId="bb264688-b343-4a1e-ac6e-878ef0455c5a" providerId="ADAL" clId="{AAA3BE6F-27E9-40E2-AF58-DA1E2CB33D45}" dt="2022-07-27T14:18:06.847" v="12" actId="27636"/>
          <ac:spMkLst>
            <pc:docMk/>
            <pc:sldMk cId="2944571383" sldId="265"/>
            <ac:spMk id="3" creationId="{00000000-0000-0000-0000-000000000000}"/>
          </ac:spMkLst>
        </pc:spChg>
        <pc:spChg chg="del">
          <ac:chgData name="Benedikte Bergkrantz" userId="bb264688-b343-4a1e-ac6e-878ef0455c5a" providerId="ADAL" clId="{AAA3BE6F-27E9-40E2-AF58-DA1E2CB33D45}" dt="2022-07-27T14:17:21.827" v="2" actId="478"/>
          <ac:spMkLst>
            <pc:docMk/>
            <pc:sldMk cId="2944571383" sldId="265"/>
            <ac:spMk id="4" creationId="{7BDA2B3B-3A07-3288-EA64-C318F50583E8}"/>
          </ac:spMkLst>
        </pc:spChg>
      </pc:sldChg>
      <pc:sldChg chg="delSp modSp mod">
        <pc:chgData name="Benedikte Bergkrantz" userId="bb264688-b343-4a1e-ac6e-878ef0455c5a" providerId="ADAL" clId="{AAA3BE6F-27E9-40E2-AF58-DA1E2CB33D45}" dt="2022-07-29T07:58:23.103" v="27" actId="12"/>
        <pc:sldMkLst>
          <pc:docMk/>
          <pc:sldMk cId="2925307317" sldId="266"/>
        </pc:sldMkLst>
        <pc:spChg chg="mod">
          <ac:chgData name="Benedikte Bergkrantz" userId="bb264688-b343-4a1e-ac6e-878ef0455c5a" providerId="ADAL" clId="{AAA3BE6F-27E9-40E2-AF58-DA1E2CB33D45}" dt="2022-07-29T07:57:52.974" v="18" actId="1076"/>
          <ac:spMkLst>
            <pc:docMk/>
            <pc:sldMk cId="2925307317" sldId="266"/>
            <ac:spMk id="2" creationId="{00000000-0000-0000-0000-000000000000}"/>
          </ac:spMkLst>
        </pc:spChg>
        <pc:spChg chg="mod">
          <ac:chgData name="Benedikte Bergkrantz" userId="bb264688-b343-4a1e-ac6e-878ef0455c5a" providerId="ADAL" clId="{AAA3BE6F-27E9-40E2-AF58-DA1E2CB33D45}" dt="2022-07-29T07:58:23.103" v="27" actId="12"/>
          <ac:spMkLst>
            <pc:docMk/>
            <pc:sldMk cId="2925307317" sldId="266"/>
            <ac:spMk id="3" creationId="{00000000-0000-0000-0000-000000000000}"/>
          </ac:spMkLst>
        </pc:spChg>
        <pc:spChg chg="del">
          <ac:chgData name="Benedikte Bergkrantz" userId="bb264688-b343-4a1e-ac6e-878ef0455c5a" providerId="ADAL" clId="{AAA3BE6F-27E9-40E2-AF58-DA1E2CB33D45}" dt="2022-07-29T07:57:36.378" v="13" actId="478"/>
          <ac:spMkLst>
            <pc:docMk/>
            <pc:sldMk cId="2925307317" sldId="266"/>
            <ac:spMk id="4" creationId="{6DA7A9A3-0A8A-DBF0-5A84-B0D6238D4E19}"/>
          </ac:spMkLst>
        </pc:spChg>
      </pc:sldChg>
      <pc:sldChg chg="delSp modSp mod">
        <pc:chgData name="Benedikte Bergkrantz" userId="bb264688-b343-4a1e-ac6e-878ef0455c5a" providerId="ADAL" clId="{AAA3BE6F-27E9-40E2-AF58-DA1E2CB33D45}" dt="2022-07-29T08:01:33.089" v="38" actId="14100"/>
        <pc:sldMkLst>
          <pc:docMk/>
          <pc:sldMk cId="3179464122" sldId="267"/>
        </pc:sldMkLst>
        <pc:spChg chg="mod">
          <ac:chgData name="Benedikte Bergkrantz" userId="bb264688-b343-4a1e-ac6e-878ef0455c5a" providerId="ADAL" clId="{AAA3BE6F-27E9-40E2-AF58-DA1E2CB33D45}" dt="2022-07-29T08:00:31.436" v="29" actId="207"/>
          <ac:spMkLst>
            <pc:docMk/>
            <pc:sldMk cId="3179464122" sldId="267"/>
            <ac:spMk id="2" creationId="{00000000-0000-0000-0000-000000000000}"/>
          </ac:spMkLst>
        </pc:spChg>
        <pc:spChg chg="mod">
          <ac:chgData name="Benedikte Bergkrantz" userId="bb264688-b343-4a1e-ac6e-878ef0455c5a" providerId="ADAL" clId="{AAA3BE6F-27E9-40E2-AF58-DA1E2CB33D45}" dt="2022-07-29T08:01:33.089" v="38" actId="14100"/>
          <ac:spMkLst>
            <pc:docMk/>
            <pc:sldMk cId="3179464122" sldId="267"/>
            <ac:spMk id="3" creationId="{00000000-0000-0000-0000-000000000000}"/>
          </ac:spMkLst>
        </pc:spChg>
        <pc:spChg chg="del">
          <ac:chgData name="Benedikte Bergkrantz" userId="bb264688-b343-4a1e-ac6e-878ef0455c5a" providerId="ADAL" clId="{AAA3BE6F-27E9-40E2-AF58-DA1E2CB33D45}" dt="2022-07-29T08:00:37.225" v="30" actId="478"/>
          <ac:spMkLst>
            <pc:docMk/>
            <pc:sldMk cId="3179464122" sldId="267"/>
            <ac:spMk id="4" creationId="{CC374727-CE46-0C35-169D-4AF5A952B660}"/>
          </ac:spMkLst>
        </pc:spChg>
      </pc:sldChg>
      <pc:sldChg chg="delSp modSp mod">
        <pc:chgData name="Benedikte Bergkrantz" userId="bb264688-b343-4a1e-ac6e-878ef0455c5a" providerId="ADAL" clId="{AAA3BE6F-27E9-40E2-AF58-DA1E2CB33D45}" dt="2022-07-29T08:03:35.905" v="49" actId="1076"/>
        <pc:sldMkLst>
          <pc:docMk/>
          <pc:sldMk cId="4068256502" sldId="268"/>
        </pc:sldMkLst>
        <pc:spChg chg="mod">
          <ac:chgData name="Benedikte Bergkrantz" userId="bb264688-b343-4a1e-ac6e-878ef0455c5a" providerId="ADAL" clId="{AAA3BE6F-27E9-40E2-AF58-DA1E2CB33D45}" dt="2022-07-29T08:03:09.820" v="43" actId="1076"/>
          <ac:spMkLst>
            <pc:docMk/>
            <pc:sldMk cId="4068256502" sldId="268"/>
            <ac:spMk id="2" creationId="{00000000-0000-0000-0000-000000000000}"/>
          </ac:spMkLst>
        </pc:spChg>
        <pc:spChg chg="mod">
          <ac:chgData name="Benedikte Bergkrantz" userId="bb264688-b343-4a1e-ac6e-878ef0455c5a" providerId="ADAL" clId="{AAA3BE6F-27E9-40E2-AF58-DA1E2CB33D45}" dt="2022-07-29T08:03:35.905" v="49" actId="1076"/>
          <ac:spMkLst>
            <pc:docMk/>
            <pc:sldMk cId="4068256502" sldId="268"/>
            <ac:spMk id="3" creationId="{00000000-0000-0000-0000-000000000000}"/>
          </ac:spMkLst>
        </pc:spChg>
        <pc:spChg chg="del">
          <ac:chgData name="Benedikte Bergkrantz" userId="bb264688-b343-4a1e-ac6e-878ef0455c5a" providerId="ADAL" clId="{AAA3BE6F-27E9-40E2-AF58-DA1E2CB33D45}" dt="2022-07-29T08:02:59.969" v="39" actId="478"/>
          <ac:spMkLst>
            <pc:docMk/>
            <pc:sldMk cId="4068256502" sldId="268"/>
            <ac:spMk id="4" creationId="{72F64D5A-3AA1-DC42-C821-D75B72D31269}"/>
          </ac:spMkLst>
        </pc:spChg>
      </pc:sldChg>
      <pc:sldChg chg="delSp modSp mod">
        <pc:chgData name="Benedikte Bergkrantz" userId="bb264688-b343-4a1e-ac6e-878ef0455c5a" providerId="ADAL" clId="{AAA3BE6F-27E9-40E2-AF58-DA1E2CB33D45}" dt="2022-07-29T08:05:09.350" v="64" actId="1076"/>
        <pc:sldMkLst>
          <pc:docMk/>
          <pc:sldMk cId="1587986362" sldId="269"/>
        </pc:sldMkLst>
        <pc:spChg chg="mod">
          <ac:chgData name="Benedikte Bergkrantz" userId="bb264688-b343-4a1e-ac6e-878ef0455c5a" providerId="ADAL" clId="{AAA3BE6F-27E9-40E2-AF58-DA1E2CB33D45}" dt="2022-07-29T08:05:09.350" v="64" actId="1076"/>
          <ac:spMkLst>
            <pc:docMk/>
            <pc:sldMk cId="1587986362" sldId="269"/>
            <ac:spMk id="2" creationId="{00000000-0000-0000-0000-000000000000}"/>
          </ac:spMkLst>
        </pc:spChg>
        <pc:spChg chg="mod">
          <ac:chgData name="Benedikte Bergkrantz" userId="bb264688-b343-4a1e-ac6e-878ef0455c5a" providerId="ADAL" clId="{AAA3BE6F-27E9-40E2-AF58-DA1E2CB33D45}" dt="2022-07-29T08:05:03.064" v="63" actId="27636"/>
          <ac:spMkLst>
            <pc:docMk/>
            <pc:sldMk cId="1587986362" sldId="269"/>
            <ac:spMk id="3" creationId="{00000000-0000-0000-0000-000000000000}"/>
          </ac:spMkLst>
        </pc:spChg>
        <pc:spChg chg="del">
          <ac:chgData name="Benedikte Bergkrantz" userId="bb264688-b343-4a1e-ac6e-878ef0455c5a" providerId="ADAL" clId="{AAA3BE6F-27E9-40E2-AF58-DA1E2CB33D45}" dt="2022-07-29T08:04:24.735" v="51" actId="478"/>
          <ac:spMkLst>
            <pc:docMk/>
            <pc:sldMk cId="1587986362" sldId="269"/>
            <ac:spMk id="4" creationId="{0643AB04-ECA4-EEF8-6356-ADBD3DF8C81C}"/>
          </ac:spMkLst>
        </pc:spChg>
      </pc:sldChg>
      <pc:sldChg chg="delSp modSp mod">
        <pc:chgData name="Benedikte Bergkrantz" userId="bb264688-b343-4a1e-ac6e-878ef0455c5a" providerId="ADAL" clId="{AAA3BE6F-27E9-40E2-AF58-DA1E2CB33D45}" dt="2022-07-29T08:06:38.794" v="75" actId="1076"/>
        <pc:sldMkLst>
          <pc:docMk/>
          <pc:sldMk cId="3768448927" sldId="270"/>
        </pc:sldMkLst>
        <pc:spChg chg="mod">
          <ac:chgData name="Benedikte Bergkrantz" userId="bb264688-b343-4a1e-ac6e-878ef0455c5a" providerId="ADAL" clId="{AAA3BE6F-27E9-40E2-AF58-DA1E2CB33D45}" dt="2022-07-29T08:06:38.794" v="75" actId="1076"/>
          <ac:spMkLst>
            <pc:docMk/>
            <pc:sldMk cId="3768448927" sldId="270"/>
            <ac:spMk id="2" creationId="{00000000-0000-0000-0000-000000000000}"/>
          </ac:spMkLst>
        </pc:spChg>
        <pc:spChg chg="mod">
          <ac:chgData name="Benedikte Bergkrantz" userId="bb264688-b343-4a1e-ac6e-878ef0455c5a" providerId="ADAL" clId="{AAA3BE6F-27E9-40E2-AF58-DA1E2CB33D45}" dt="2022-07-29T08:06:32.866" v="74" actId="1076"/>
          <ac:spMkLst>
            <pc:docMk/>
            <pc:sldMk cId="3768448927" sldId="270"/>
            <ac:spMk id="3" creationId="{00000000-0000-0000-0000-000000000000}"/>
          </ac:spMkLst>
        </pc:spChg>
        <pc:spChg chg="del">
          <ac:chgData name="Benedikte Bergkrantz" userId="bb264688-b343-4a1e-ac6e-878ef0455c5a" providerId="ADAL" clId="{AAA3BE6F-27E9-40E2-AF58-DA1E2CB33D45}" dt="2022-07-29T08:05:49.285" v="67" actId="478"/>
          <ac:spMkLst>
            <pc:docMk/>
            <pc:sldMk cId="3768448927" sldId="270"/>
            <ac:spMk id="4" creationId="{51DE7CE0-C088-71E6-47BC-300E8CCC3600}"/>
          </ac:spMkLst>
        </pc:spChg>
      </pc:sldChg>
      <pc:sldChg chg="delSp modSp mod">
        <pc:chgData name="Benedikte Bergkrantz" userId="bb264688-b343-4a1e-ac6e-878ef0455c5a" providerId="ADAL" clId="{AAA3BE6F-27E9-40E2-AF58-DA1E2CB33D45}" dt="2022-07-29T08:07:21.370" v="87" actId="1076"/>
        <pc:sldMkLst>
          <pc:docMk/>
          <pc:sldMk cId="2214928480" sldId="271"/>
        </pc:sldMkLst>
        <pc:spChg chg="mod">
          <ac:chgData name="Benedikte Bergkrantz" userId="bb264688-b343-4a1e-ac6e-878ef0455c5a" providerId="ADAL" clId="{AAA3BE6F-27E9-40E2-AF58-DA1E2CB33D45}" dt="2022-07-29T08:06:54.070" v="77" actId="1076"/>
          <ac:spMkLst>
            <pc:docMk/>
            <pc:sldMk cId="2214928480" sldId="271"/>
            <ac:spMk id="2" creationId="{00000000-0000-0000-0000-000000000000}"/>
          </ac:spMkLst>
        </pc:spChg>
        <pc:spChg chg="mod">
          <ac:chgData name="Benedikte Bergkrantz" userId="bb264688-b343-4a1e-ac6e-878ef0455c5a" providerId="ADAL" clId="{AAA3BE6F-27E9-40E2-AF58-DA1E2CB33D45}" dt="2022-07-29T08:07:21.370" v="87" actId="1076"/>
          <ac:spMkLst>
            <pc:docMk/>
            <pc:sldMk cId="2214928480" sldId="271"/>
            <ac:spMk id="3" creationId="{00000000-0000-0000-0000-000000000000}"/>
          </ac:spMkLst>
        </pc:spChg>
        <pc:spChg chg="del">
          <ac:chgData name="Benedikte Bergkrantz" userId="bb264688-b343-4a1e-ac6e-878ef0455c5a" providerId="ADAL" clId="{AAA3BE6F-27E9-40E2-AF58-DA1E2CB33D45}" dt="2022-07-29T08:06:57.389" v="78" actId="478"/>
          <ac:spMkLst>
            <pc:docMk/>
            <pc:sldMk cId="2214928480" sldId="271"/>
            <ac:spMk id="4" creationId="{901C2C5A-D80F-4C2E-4F6B-08C651FFBD9B}"/>
          </ac:spMkLst>
        </pc:spChg>
      </pc:sldChg>
      <pc:sldChg chg="delSp modSp mod">
        <pc:chgData name="Benedikte Bergkrantz" userId="bb264688-b343-4a1e-ac6e-878ef0455c5a" providerId="ADAL" clId="{AAA3BE6F-27E9-40E2-AF58-DA1E2CB33D45}" dt="2022-07-29T08:08:17.901" v="96" actId="1076"/>
        <pc:sldMkLst>
          <pc:docMk/>
          <pc:sldMk cId="4179888682" sldId="272"/>
        </pc:sldMkLst>
        <pc:spChg chg="mod">
          <ac:chgData name="Benedikte Bergkrantz" userId="bb264688-b343-4a1e-ac6e-878ef0455c5a" providerId="ADAL" clId="{AAA3BE6F-27E9-40E2-AF58-DA1E2CB33D45}" dt="2022-07-29T08:08:02.112" v="90" actId="1076"/>
          <ac:spMkLst>
            <pc:docMk/>
            <pc:sldMk cId="4179888682" sldId="272"/>
            <ac:spMk id="2" creationId="{00000000-0000-0000-0000-000000000000}"/>
          </ac:spMkLst>
        </pc:spChg>
        <pc:spChg chg="mod">
          <ac:chgData name="Benedikte Bergkrantz" userId="bb264688-b343-4a1e-ac6e-878ef0455c5a" providerId="ADAL" clId="{AAA3BE6F-27E9-40E2-AF58-DA1E2CB33D45}" dt="2022-07-29T08:08:17.901" v="96" actId="1076"/>
          <ac:spMkLst>
            <pc:docMk/>
            <pc:sldMk cId="4179888682" sldId="272"/>
            <ac:spMk id="3" creationId="{00000000-0000-0000-0000-000000000000}"/>
          </ac:spMkLst>
        </pc:spChg>
        <pc:spChg chg="del">
          <ac:chgData name="Benedikte Bergkrantz" userId="bb264688-b343-4a1e-ac6e-878ef0455c5a" providerId="ADAL" clId="{AAA3BE6F-27E9-40E2-AF58-DA1E2CB33D45}" dt="2022-07-29T08:07:51.418" v="88" actId="478"/>
          <ac:spMkLst>
            <pc:docMk/>
            <pc:sldMk cId="4179888682" sldId="272"/>
            <ac:spMk id="4" creationId="{DC2AACB3-B63C-AB88-3813-8BC32BED3D60}"/>
          </ac:spMkLst>
        </pc:spChg>
      </pc:sldChg>
      <pc:sldChg chg="delSp modSp mod">
        <pc:chgData name="Benedikte Bergkrantz" userId="bb264688-b343-4a1e-ac6e-878ef0455c5a" providerId="ADAL" clId="{AAA3BE6F-27E9-40E2-AF58-DA1E2CB33D45}" dt="2022-07-29T08:19:30.902" v="152" actId="14100"/>
        <pc:sldMkLst>
          <pc:docMk/>
          <pc:sldMk cId="2507741165" sldId="273"/>
        </pc:sldMkLst>
        <pc:spChg chg="mod">
          <ac:chgData name="Benedikte Bergkrantz" userId="bb264688-b343-4a1e-ac6e-878ef0455c5a" providerId="ADAL" clId="{AAA3BE6F-27E9-40E2-AF58-DA1E2CB33D45}" dt="2022-07-29T08:17:31.270" v="140" actId="1076"/>
          <ac:spMkLst>
            <pc:docMk/>
            <pc:sldMk cId="2507741165" sldId="273"/>
            <ac:spMk id="2" creationId="{00000000-0000-0000-0000-000000000000}"/>
          </ac:spMkLst>
        </pc:spChg>
        <pc:spChg chg="mod">
          <ac:chgData name="Benedikte Bergkrantz" userId="bb264688-b343-4a1e-ac6e-878ef0455c5a" providerId="ADAL" clId="{AAA3BE6F-27E9-40E2-AF58-DA1E2CB33D45}" dt="2022-07-29T08:19:30.902" v="152" actId="14100"/>
          <ac:spMkLst>
            <pc:docMk/>
            <pc:sldMk cId="2507741165" sldId="273"/>
            <ac:spMk id="3" creationId="{00000000-0000-0000-0000-000000000000}"/>
          </ac:spMkLst>
        </pc:spChg>
        <pc:spChg chg="del">
          <ac:chgData name="Benedikte Bergkrantz" userId="bb264688-b343-4a1e-ac6e-878ef0455c5a" providerId="ADAL" clId="{AAA3BE6F-27E9-40E2-AF58-DA1E2CB33D45}" dt="2022-07-29T08:15:01.787" v="130" actId="478"/>
          <ac:spMkLst>
            <pc:docMk/>
            <pc:sldMk cId="2507741165" sldId="273"/>
            <ac:spMk id="4" creationId="{B38C973E-48C2-CB9B-887C-589C346F1642}"/>
          </ac:spMkLst>
        </pc:spChg>
      </pc:sldChg>
      <pc:sldChg chg="delSp modSp mod">
        <pc:chgData name="Benedikte Bergkrantz" userId="bb264688-b343-4a1e-ac6e-878ef0455c5a" providerId="ADAL" clId="{AAA3BE6F-27E9-40E2-AF58-DA1E2CB33D45}" dt="2022-07-29T08:17:22.888" v="139" actId="404"/>
        <pc:sldMkLst>
          <pc:docMk/>
          <pc:sldMk cId="4016826855" sldId="274"/>
        </pc:sldMkLst>
        <pc:spChg chg="mod">
          <ac:chgData name="Benedikte Bergkrantz" userId="bb264688-b343-4a1e-ac6e-878ef0455c5a" providerId="ADAL" clId="{AAA3BE6F-27E9-40E2-AF58-DA1E2CB33D45}" dt="2022-07-29T08:17:22.888" v="139" actId="404"/>
          <ac:spMkLst>
            <pc:docMk/>
            <pc:sldMk cId="4016826855" sldId="274"/>
            <ac:spMk id="2" creationId="{00000000-0000-0000-0000-000000000000}"/>
          </ac:spMkLst>
        </pc:spChg>
        <pc:spChg chg="mod">
          <ac:chgData name="Benedikte Bergkrantz" userId="bb264688-b343-4a1e-ac6e-878ef0455c5a" providerId="ADAL" clId="{AAA3BE6F-27E9-40E2-AF58-DA1E2CB33D45}" dt="2022-07-29T08:09:48.808" v="106" actId="1076"/>
          <ac:spMkLst>
            <pc:docMk/>
            <pc:sldMk cId="4016826855" sldId="274"/>
            <ac:spMk id="3" creationId="{00000000-0000-0000-0000-000000000000}"/>
          </ac:spMkLst>
        </pc:spChg>
        <pc:spChg chg="del">
          <ac:chgData name="Benedikte Bergkrantz" userId="bb264688-b343-4a1e-ac6e-878ef0455c5a" providerId="ADAL" clId="{AAA3BE6F-27E9-40E2-AF58-DA1E2CB33D45}" dt="2022-07-29T08:09:16.212" v="99" actId="478"/>
          <ac:spMkLst>
            <pc:docMk/>
            <pc:sldMk cId="4016826855" sldId="274"/>
            <ac:spMk id="4" creationId="{C392D655-BF31-9043-D964-B5B24FAF0EBA}"/>
          </ac:spMkLst>
        </pc:spChg>
      </pc:sldChg>
      <pc:sldChg chg="delSp modSp mod">
        <pc:chgData name="Benedikte Bergkrantz" userId="bb264688-b343-4a1e-ac6e-878ef0455c5a" providerId="ADAL" clId="{AAA3BE6F-27E9-40E2-AF58-DA1E2CB33D45}" dt="2022-07-29T08:17:08.947" v="136" actId="404"/>
        <pc:sldMkLst>
          <pc:docMk/>
          <pc:sldMk cId="3989088416" sldId="275"/>
        </pc:sldMkLst>
        <pc:spChg chg="mod">
          <ac:chgData name="Benedikte Bergkrantz" userId="bb264688-b343-4a1e-ac6e-878ef0455c5a" providerId="ADAL" clId="{AAA3BE6F-27E9-40E2-AF58-DA1E2CB33D45}" dt="2022-07-29T08:17:08.947" v="136" actId="404"/>
          <ac:spMkLst>
            <pc:docMk/>
            <pc:sldMk cId="3989088416" sldId="275"/>
            <ac:spMk id="2" creationId="{00000000-0000-0000-0000-000000000000}"/>
          </ac:spMkLst>
        </pc:spChg>
        <pc:spChg chg="mod">
          <ac:chgData name="Benedikte Bergkrantz" userId="bb264688-b343-4a1e-ac6e-878ef0455c5a" providerId="ADAL" clId="{AAA3BE6F-27E9-40E2-AF58-DA1E2CB33D45}" dt="2022-07-29T08:12:35.681" v="120" actId="12"/>
          <ac:spMkLst>
            <pc:docMk/>
            <pc:sldMk cId="3989088416" sldId="275"/>
            <ac:spMk id="3" creationId="{00000000-0000-0000-0000-000000000000}"/>
          </ac:spMkLst>
        </pc:spChg>
        <pc:spChg chg="del">
          <ac:chgData name="Benedikte Bergkrantz" userId="bb264688-b343-4a1e-ac6e-878ef0455c5a" providerId="ADAL" clId="{AAA3BE6F-27E9-40E2-AF58-DA1E2CB33D45}" dt="2022-07-29T08:11:11.535" v="109" actId="478"/>
          <ac:spMkLst>
            <pc:docMk/>
            <pc:sldMk cId="3989088416" sldId="275"/>
            <ac:spMk id="4" creationId="{48EB84E7-43CF-DD3A-8B70-696317DC99FB}"/>
          </ac:spMkLst>
        </pc:spChg>
      </pc:sldChg>
      <pc:sldChg chg="delSp modSp mod">
        <pc:chgData name="Benedikte Bergkrantz" userId="bb264688-b343-4a1e-ac6e-878ef0455c5a" providerId="ADAL" clId="{AAA3BE6F-27E9-40E2-AF58-DA1E2CB33D45}" dt="2022-07-29T08:17:17.870" v="138" actId="255"/>
        <pc:sldMkLst>
          <pc:docMk/>
          <pc:sldMk cId="365879965" sldId="276"/>
        </pc:sldMkLst>
        <pc:spChg chg="mod">
          <ac:chgData name="Benedikte Bergkrantz" userId="bb264688-b343-4a1e-ac6e-878ef0455c5a" providerId="ADAL" clId="{AAA3BE6F-27E9-40E2-AF58-DA1E2CB33D45}" dt="2022-07-29T08:17:17.870" v="138" actId="255"/>
          <ac:spMkLst>
            <pc:docMk/>
            <pc:sldMk cId="365879965" sldId="276"/>
            <ac:spMk id="2" creationId="{00000000-0000-0000-0000-000000000000}"/>
          </ac:spMkLst>
        </pc:spChg>
        <pc:spChg chg="mod">
          <ac:chgData name="Benedikte Bergkrantz" userId="bb264688-b343-4a1e-ac6e-878ef0455c5a" providerId="ADAL" clId="{AAA3BE6F-27E9-40E2-AF58-DA1E2CB33D45}" dt="2022-07-29T08:13:14.118" v="129" actId="1076"/>
          <ac:spMkLst>
            <pc:docMk/>
            <pc:sldMk cId="365879965" sldId="276"/>
            <ac:spMk id="3" creationId="{00000000-0000-0000-0000-000000000000}"/>
          </ac:spMkLst>
        </pc:spChg>
        <pc:spChg chg="del">
          <ac:chgData name="Benedikte Bergkrantz" userId="bb264688-b343-4a1e-ac6e-878ef0455c5a" providerId="ADAL" clId="{AAA3BE6F-27E9-40E2-AF58-DA1E2CB33D45}" dt="2022-07-29T08:12:57.717" v="123" actId="478"/>
          <ac:spMkLst>
            <pc:docMk/>
            <pc:sldMk cId="365879965" sldId="276"/>
            <ac:spMk id="4" creationId="{C8221179-4D2F-5902-8330-0DE87C7DD2BB}"/>
          </ac:spMkLst>
        </pc:spChg>
      </pc:sldChg>
      <pc:sldChg chg="delSp modSp mod">
        <pc:chgData name="Benedikte Bergkrantz" userId="bb264688-b343-4a1e-ac6e-878ef0455c5a" providerId="ADAL" clId="{AAA3BE6F-27E9-40E2-AF58-DA1E2CB33D45}" dt="2022-07-29T08:20:19.652" v="168" actId="1076"/>
        <pc:sldMkLst>
          <pc:docMk/>
          <pc:sldMk cId="287915829" sldId="277"/>
        </pc:sldMkLst>
        <pc:spChg chg="mod">
          <ac:chgData name="Benedikte Bergkrantz" userId="bb264688-b343-4a1e-ac6e-878ef0455c5a" providerId="ADAL" clId="{AAA3BE6F-27E9-40E2-AF58-DA1E2CB33D45}" dt="2022-07-29T08:20:15.652" v="167" actId="404"/>
          <ac:spMkLst>
            <pc:docMk/>
            <pc:sldMk cId="287915829" sldId="277"/>
            <ac:spMk id="2" creationId="{00000000-0000-0000-0000-000000000000}"/>
          </ac:spMkLst>
        </pc:spChg>
        <pc:spChg chg="mod">
          <ac:chgData name="Benedikte Bergkrantz" userId="bb264688-b343-4a1e-ac6e-878ef0455c5a" providerId="ADAL" clId="{AAA3BE6F-27E9-40E2-AF58-DA1E2CB33D45}" dt="2022-07-29T08:20:19.652" v="168" actId="1076"/>
          <ac:spMkLst>
            <pc:docMk/>
            <pc:sldMk cId="287915829" sldId="277"/>
            <ac:spMk id="3" creationId="{00000000-0000-0000-0000-000000000000}"/>
          </ac:spMkLst>
        </pc:spChg>
        <pc:spChg chg="del">
          <ac:chgData name="Benedikte Bergkrantz" userId="bb264688-b343-4a1e-ac6e-878ef0455c5a" providerId="ADAL" clId="{AAA3BE6F-27E9-40E2-AF58-DA1E2CB33D45}" dt="2022-07-29T08:19:49.685" v="157" actId="478"/>
          <ac:spMkLst>
            <pc:docMk/>
            <pc:sldMk cId="287915829" sldId="277"/>
            <ac:spMk id="4" creationId="{10591FD1-E360-D1F6-4D24-421CCED4E9E7}"/>
          </ac:spMkLst>
        </pc:spChg>
      </pc:sldChg>
      <pc:sldChg chg="delSp modSp mod">
        <pc:chgData name="Benedikte Bergkrantz" userId="bb264688-b343-4a1e-ac6e-878ef0455c5a" providerId="ADAL" clId="{AAA3BE6F-27E9-40E2-AF58-DA1E2CB33D45}" dt="2022-07-29T08:21:30.900" v="195" actId="404"/>
        <pc:sldMkLst>
          <pc:docMk/>
          <pc:sldMk cId="2799532377" sldId="278"/>
        </pc:sldMkLst>
        <pc:spChg chg="mod">
          <ac:chgData name="Benedikte Bergkrantz" userId="bb264688-b343-4a1e-ac6e-878ef0455c5a" providerId="ADAL" clId="{AAA3BE6F-27E9-40E2-AF58-DA1E2CB33D45}" dt="2022-07-29T08:21:30.900" v="195" actId="404"/>
          <ac:spMkLst>
            <pc:docMk/>
            <pc:sldMk cId="2799532377" sldId="278"/>
            <ac:spMk id="2" creationId="{00000000-0000-0000-0000-000000000000}"/>
          </ac:spMkLst>
        </pc:spChg>
        <pc:spChg chg="mod">
          <ac:chgData name="Benedikte Bergkrantz" userId="bb264688-b343-4a1e-ac6e-878ef0455c5a" providerId="ADAL" clId="{AAA3BE6F-27E9-40E2-AF58-DA1E2CB33D45}" dt="2022-07-29T08:21:15.846" v="192" actId="1076"/>
          <ac:spMkLst>
            <pc:docMk/>
            <pc:sldMk cId="2799532377" sldId="278"/>
            <ac:spMk id="3" creationId="{00000000-0000-0000-0000-000000000000}"/>
          </ac:spMkLst>
        </pc:spChg>
        <pc:spChg chg="del">
          <ac:chgData name="Benedikte Bergkrantz" userId="bb264688-b343-4a1e-ac6e-878ef0455c5a" providerId="ADAL" clId="{AAA3BE6F-27E9-40E2-AF58-DA1E2CB33D45}" dt="2022-07-29T08:20:27.235" v="169" actId="478"/>
          <ac:spMkLst>
            <pc:docMk/>
            <pc:sldMk cId="2799532377" sldId="278"/>
            <ac:spMk id="4" creationId="{4303CF97-C1D8-C6DC-242B-F2CA94E06539}"/>
          </ac:spMkLst>
        </pc:spChg>
      </pc:sldChg>
      <pc:sldChg chg="delSp modSp mod">
        <pc:chgData name="Benedikte Bergkrantz" userId="bb264688-b343-4a1e-ac6e-878ef0455c5a" providerId="ADAL" clId="{AAA3BE6F-27E9-40E2-AF58-DA1E2CB33D45}" dt="2022-07-29T08:23:29.786" v="207" actId="1076"/>
        <pc:sldMkLst>
          <pc:docMk/>
          <pc:sldMk cId="2343094984" sldId="279"/>
        </pc:sldMkLst>
        <pc:spChg chg="mod">
          <ac:chgData name="Benedikte Bergkrantz" userId="bb264688-b343-4a1e-ac6e-878ef0455c5a" providerId="ADAL" clId="{AAA3BE6F-27E9-40E2-AF58-DA1E2CB33D45}" dt="2022-07-29T08:22:52.466" v="198" actId="1076"/>
          <ac:spMkLst>
            <pc:docMk/>
            <pc:sldMk cId="2343094984" sldId="279"/>
            <ac:spMk id="2" creationId="{00000000-0000-0000-0000-000000000000}"/>
          </ac:spMkLst>
        </pc:spChg>
        <pc:spChg chg="mod">
          <ac:chgData name="Benedikte Bergkrantz" userId="bb264688-b343-4a1e-ac6e-878ef0455c5a" providerId="ADAL" clId="{AAA3BE6F-27E9-40E2-AF58-DA1E2CB33D45}" dt="2022-07-29T08:23:29.786" v="207" actId="1076"/>
          <ac:spMkLst>
            <pc:docMk/>
            <pc:sldMk cId="2343094984" sldId="279"/>
            <ac:spMk id="3" creationId="{00000000-0000-0000-0000-000000000000}"/>
          </ac:spMkLst>
        </pc:spChg>
        <pc:spChg chg="del">
          <ac:chgData name="Benedikte Bergkrantz" userId="bb264688-b343-4a1e-ac6e-878ef0455c5a" providerId="ADAL" clId="{AAA3BE6F-27E9-40E2-AF58-DA1E2CB33D45}" dt="2022-07-29T08:22:55.470" v="199" actId="478"/>
          <ac:spMkLst>
            <pc:docMk/>
            <pc:sldMk cId="2343094984" sldId="279"/>
            <ac:spMk id="4" creationId="{1209B8A5-2319-570C-2CEA-CA8DD59F4276}"/>
          </ac:spMkLst>
        </pc:spChg>
      </pc:sldChg>
      <pc:sldChg chg="delSp modSp mod">
        <pc:chgData name="Benedikte Bergkrantz" userId="bb264688-b343-4a1e-ac6e-878ef0455c5a" providerId="ADAL" clId="{AAA3BE6F-27E9-40E2-AF58-DA1E2CB33D45}" dt="2022-07-29T08:25:28.768" v="217" actId="255"/>
        <pc:sldMkLst>
          <pc:docMk/>
          <pc:sldMk cId="3021029820" sldId="280"/>
        </pc:sldMkLst>
        <pc:spChg chg="mod">
          <ac:chgData name="Benedikte Bergkrantz" userId="bb264688-b343-4a1e-ac6e-878ef0455c5a" providerId="ADAL" clId="{AAA3BE6F-27E9-40E2-AF58-DA1E2CB33D45}" dt="2022-07-29T08:25:12.434" v="210" actId="1076"/>
          <ac:spMkLst>
            <pc:docMk/>
            <pc:sldMk cId="3021029820" sldId="280"/>
            <ac:spMk id="2" creationId="{00000000-0000-0000-0000-000000000000}"/>
          </ac:spMkLst>
        </pc:spChg>
        <pc:spChg chg="mod">
          <ac:chgData name="Benedikte Bergkrantz" userId="bb264688-b343-4a1e-ac6e-878ef0455c5a" providerId="ADAL" clId="{AAA3BE6F-27E9-40E2-AF58-DA1E2CB33D45}" dt="2022-07-29T08:25:28.768" v="217" actId="255"/>
          <ac:spMkLst>
            <pc:docMk/>
            <pc:sldMk cId="3021029820" sldId="280"/>
            <ac:spMk id="3" creationId="{00000000-0000-0000-0000-000000000000}"/>
          </ac:spMkLst>
        </pc:spChg>
        <pc:spChg chg="del">
          <ac:chgData name="Benedikte Bergkrantz" userId="bb264688-b343-4a1e-ac6e-878ef0455c5a" providerId="ADAL" clId="{AAA3BE6F-27E9-40E2-AF58-DA1E2CB33D45}" dt="2022-07-29T08:25:15.235" v="211" actId="478"/>
          <ac:spMkLst>
            <pc:docMk/>
            <pc:sldMk cId="3021029820" sldId="280"/>
            <ac:spMk id="4" creationId="{4C65C25F-06D1-6E7F-20D0-62FF50ECF35E}"/>
          </ac:spMkLst>
        </pc:spChg>
      </pc:sldChg>
      <pc:sldChg chg="delSp modSp mod">
        <pc:chgData name="Benedikte Bergkrantz" userId="bb264688-b343-4a1e-ac6e-878ef0455c5a" providerId="ADAL" clId="{AAA3BE6F-27E9-40E2-AF58-DA1E2CB33D45}" dt="2022-07-29T08:27:39.278" v="239" actId="14100"/>
        <pc:sldMkLst>
          <pc:docMk/>
          <pc:sldMk cId="1150676600" sldId="281"/>
        </pc:sldMkLst>
        <pc:spChg chg="mod">
          <ac:chgData name="Benedikte Bergkrantz" userId="bb264688-b343-4a1e-ac6e-878ef0455c5a" providerId="ADAL" clId="{AAA3BE6F-27E9-40E2-AF58-DA1E2CB33D45}" dt="2022-07-29T08:26:19.308" v="220" actId="404"/>
          <ac:spMkLst>
            <pc:docMk/>
            <pc:sldMk cId="1150676600" sldId="281"/>
            <ac:spMk id="2" creationId="{00000000-0000-0000-0000-000000000000}"/>
          </ac:spMkLst>
        </pc:spChg>
        <pc:spChg chg="mod">
          <ac:chgData name="Benedikte Bergkrantz" userId="bb264688-b343-4a1e-ac6e-878ef0455c5a" providerId="ADAL" clId="{AAA3BE6F-27E9-40E2-AF58-DA1E2CB33D45}" dt="2022-07-29T08:26:42.665" v="232" actId="14100"/>
          <ac:spMkLst>
            <pc:docMk/>
            <pc:sldMk cId="1150676600" sldId="281"/>
            <ac:spMk id="3" creationId="{00000000-0000-0000-0000-000000000000}"/>
          </ac:spMkLst>
        </pc:spChg>
        <pc:spChg chg="mod">
          <ac:chgData name="Benedikte Bergkrantz" userId="bb264688-b343-4a1e-ac6e-878ef0455c5a" providerId="ADAL" clId="{AAA3BE6F-27E9-40E2-AF58-DA1E2CB33D45}" dt="2022-07-29T08:27:39.278" v="239" actId="14100"/>
          <ac:spMkLst>
            <pc:docMk/>
            <pc:sldMk cId="1150676600" sldId="281"/>
            <ac:spMk id="4" creationId="{DBDDD0DE-AFEE-42C7-B404-773EAC5AC572}"/>
          </ac:spMkLst>
        </pc:spChg>
        <pc:spChg chg="del">
          <ac:chgData name="Benedikte Bergkrantz" userId="bb264688-b343-4a1e-ac6e-878ef0455c5a" providerId="ADAL" clId="{AAA3BE6F-27E9-40E2-AF58-DA1E2CB33D45}" dt="2022-07-29T08:26:13.784" v="218" actId="478"/>
          <ac:spMkLst>
            <pc:docMk/>
            <pc:sldMk cId="1150676600" sldId="281"/>
            <ac:spMk id="5" creationId="{E5BAB238-2510-FDF2-62D5-A7DE322631C3}"/>
          </ac:spMkLst>
        </pc:spChg>
      </pc:sldChg>
      <pc:sldChg chg="delSp modSp mod">
        <pc:chgData name="Benedikte Bergkrantz" userId="bb264688-b343-4a1e-ac6e-878ef0455c5a" providerId="ADAL" clId="{AAA3BE6F-27E9-40E2-AF58-DA1E2CB33D45}" dt="2022-07-29T08:30:18.669" v="265" actId="403"/>
        <pc:sldMkLst>
          <pc:docMk/>
          <pc:sldMk cId="3301782054" sldId="282"/>
        </pc:sldMkLst>
        <pc:spChg chg="mod">
          <ac:chgData name="Benedikte Bergkrantz" userId="bb264688-b343-4a1e-ac6e-878ef0455c5a" providerId="ADAL" clId="{AAA3BE6F-27E9-40E2-AF58-DA1E2CB33D45}" dt="2022-07-29T08:28:56.705" v="242" actId="1076"/>
          <ac:spMkLst>
            <pc:docMk/>
            <pc:sldMk cId="3301782054" sldId="282"/>
            <ac:spMk id="2" creationId="{00000000-0000-0000-0000-000000000000}"/>
          </ac:spMkLst>
        </pc:spChg>
        <pc:spChg chg="mod">
          <ac:chgData name="Benedikte Bergkrantz" userId="bb264688-b343-4a1e-ac6e-878ef0455c5a" providerId="ADAL" clId="{AAA3BE6F-27E9-40E2-AF58-DA1E2CB33D45}" dt="2022-07-29T08:30:18.669" v="265" actId="403"/>
          <ac:spMkLst>
            <pc:docMk/>
            <pc:sldMk cId="3301782054" sldId="282"/>
            <ac:spMk id="3" creationId="{00000000-0000-0000-0000-000000000000}"/>
          </ac:spMkLst>
        </pc:spChg>
        <pc:spChg chg="del">
          <ac:chgData name="Benedikte Bergkrantz" userId="bb264688-b343-4a1e-ac6e-878ef0455c5a" providerId="ADAL" clId="{AAA3BE6F-27E9-40E2-AF58-DA1E2CB33D45}" dt="2022-07-29T08:29:05.974" v="243" actId="478"/>
          <ac:spMkLst>
            <pc:docMk/>
            <pc:sldMk cId="3301782054" sldId="282"/>
            <ac:spMk id="4" creationId="{94A1A118-977E-C6CD-E26D-D9AF3FD30798}"/>
          </ac:spMkLst>
        </pc:spChg>
      </pc:sldChg>
      <pc:sldChg chg="addSp delSp modSp mod">
        <pc:chgData name="Benedikte Bergkrantz" userId="bb264688-b343-4a1e-ac6e-878ef0455c5a" providerId="ADAL" clId="{AAA3BE6F-27E9-40E2-AF58-DA1E2CB33D45}" dt="2022-07-29T08:33:50.076" v="290" actId="14100"/>
        <pc:sldMkLst>
          <pc:docMk/>
          <pc:sldMk cId="650457115" sldId="283"/>
        </pc:sldMkLst>
        <pc:spChg chg="mod">
          <ac:chgData name="Benedikte Bergkrantz" userId="bb264688-b343-4a1e-ac6e-878ef0455c5a" providerId="ADAL" clId="{AAA3BE6F-27E9-40E2-AF58-DA1E2CB33D45}" dt="2022-07-29T08:32:37.731" v="271" actId="1076"/>
          <ac:spMkLst>
            <pc:docMk/>
            <pc:sldMk cId="650457115" sldId="283"/>
            <ac:spMk id="2" creationId="{00000000-0000-0000-0000-000000000000}"/>
          </ac:spMkLst>
        </pc:spChg>
        <pc:spChg chg="del mod">
          <ac:chgData name="Benedikte Bergkrantz" userId="bb264688-b343-4a1e-ac6e-878ef0455c5a" providerId="ADAL" clId="{AAA3BE6F-27E9-40E2-AF58-DA1E2CB33D45}" dt="2022-07-29T08:33:30.264" v="286" actId="478"/>
          <ac:spMkLst>
            <pc:docMk/>
            <pc:sldMk cId="650457115" sldId="283"/>
            <ac:spMk id="3" creationId="{00000000-0000-0000-0000-000000000000}"/>
          </ac:spMkLst>
        </pc:spChg>
        <pc:spChg chg="del">
          <ac:chgData name="Benedikte Bergkrantz" userId="bb264688-b343-4a1e-ac6e-878ef0455c5a" providerId="ADAL" clId="{AAA3BE6F-27E9-40E2-AF58-DA1E2CB33D45}" dt="2022-07-29T08:32:22.452" v="266" actId="478"/>
          <ac:spMkLst>
            <pc:docMk/>
            <pc:sldMk cId="650457115" sldId="283"/>
            <ac:spMk id="4" creationId="{90C3AE8D-732A-A4EF-460F-23199356E619}"/>
          </ac:spMkLst>
        </pc:spChg>
        <pc:spChg chg="add del mod">
          <ac:chgData name="Benedikte Bergkrantz" userId="bb264688-b343-4a1e-ac6e-878ef0455c5a" providerId="ADAL" clId="{AAA3BE6F-27E9-40E2-AF58-DA1E2CB33D45}" dt="2022-07-29T08:33:35.396" v="287" actId="478"/>
          <ac:spMkLst>
            <pc:docMk/>
            <pc:sldMk cId="650457115" sldId="283"/>
            <ac:spMk id="6" creationId="{D5C12B36-E956-0D82-134C-974C0E5531B1}"/>
          </ac:spMkLst>
        </pc:spChg>
        <pc:spChg chg="add mod">
          <ac:chgData name="Benedikte Bergkrantz" userId="bb264688-b343-4a1e-ac6e-878ef0455c5a" providerId="ADAL" clId="{AAA3BE6F-27E9-40E2-AF58-DA1E2CB33D45}" dt="2022-07-29T08:33:50.076" v="290" actId="14100"/>
          <ac:spMkLst>
            <pc:docMk/>
            <pc:sldMk cId="650457115" sldId="283"/>
            <ac:spMk id="7" creationId="{76158266-86DB-CCF1-DE89-72AADA6B1A54}"/>
          </ac:spMkLst>
        </pc:spChg>
      </pc:sldChg>
      <pc:sldChg chg="delSp modSp mod">
        <pc:chgData name="Benedikte Bergkrantz" userId="bb264688-b343-4a1e-ac6e-878ef0455c5a" providerId="ADAL" clId="{AAA3BE6F-27E9-40E2-AF58-DA1E2CB33D45}" dt="2022-07-29T08:35:30.801" v="300" actId="1076"/>
        <pc:sldMkLst>
          <pc:docMk/>
          <pc:sldMk cId="714057120" sldId="284"/>
        </pc:sldMkLst>
        <pc:spChg chg="mod">
          <ac:chgData name="Benedikte Bergkrantz" userId="bb264688-b343-4a1e-ac6e-878ef0455c5a" providerId="ADAL" clId="{AAA3BE6F-27E9-40E2-AF58-DA1E2CB33D45}" dt="2022-07-29T08:34:28.542" v="293" actId="404"/>
          <ac:spMkLst>
            <pc:docMk/>
            <pc:sldMk cId="714057120" sldId="284"/>
            <ac:spMk id="2" creationId="{00000000-0000-0000-0000-000000000000}"/>
          </ac:spMkLst>
        </pc:spChg>
        <pc:spChg chg="mod">
          <ac:chgData name="Benedikte Bergkrantz" userId="bb264688-b343-4a1e-ac6e-878ef0455c5a" providerId="ADAL" clId="{AAA3BE6F-27E9-40E2-AF58-DA1E2CB33D45}" dt="2022-07-29T08:35:30.801" v="300" actId="1076"/>
          <ac:spMkLst>
            <pc:docMk/>
            <pc:sldMk cId="714057120" sldId="284"/>
            <ac:spMk id="3" creationId="{00000000-0000-0000-0000-000000000000}"/>
          </ac:spMkLst>
        </pc:spChg>
        <pc:spChg chg="del">
          <ac:chgData name="Benedikte Bergkrantz" userId="bb264688-b343-4a1e-ac6e-878ef0455c5a" providerId="ADAL" clId="{AAA3BE6F-27E9-40E2-AF58-DA1E2CB33D45}" dt="2022-07-29T08:34:31.748" v="294" actId="478"/>
          <ac:spMkLst>
            <pc:docMk/>
            <pc:sldMk cId="714057120" sldId="284"/>
            <ac:spMk id="4" creationId="{CC3C2A3F-5655-EFF8-5DA1-62BAF422BE7E}"/>
          </ac:spMkLst>
        </pc:spChg>
      </pc:sldChg>
      <pc:sldChg chg="delSp modSp mod">
        <pc:chgData name="Benedikte Bergkrantz" userId="bb264688-b343-4a1e-ac6e-878ef0455c5a" providerId="ADAL" clId="{AAA3BE6F-27E9-40E2-AF58-DA1E2CB33D45}" dt="2022-07-29T08:37:08.985" v="315" actId="1076"/>
        <pc:sldMkLst>
          <pc:docMk/>
          <pc:sldMk cId="834222728" sldId="285"/>
        </pc:sldMkLst>
        <pc:spChg chg="mod">
          <ac:chgData name="Benedikte Bergkrantz" userId="bb264688-b343-4a1e-ac6e-878ef0455c5a" providerId="ADAL" clId="{AAA3BE6F-27E9-40E2-AF58-DA1E2CB33D45}" dt="2022-07-29T08:35:50.668" v="303" actId="1076"/>
          <ac:spMkLst>
            <pc:docMk/>
            <pc:sldMk cId="834222728" sldId="285"/>
            <ac:spMk id="2" creationId="{00000000-0000-0000-0000-000000000000}"/>
          </ac:spMkLst>
        </pc:spChg>
        <pc:spChg chg="mod">
          <ac:chgData name="Benedikte Bergkrantz" userId="bb264688-b343-4a1e-ac6e-878ef0455c5a" providerId="ADAL" clId="{AAA3BE6F-27E9-40E2-AF58-DA1E2CB33D45}" dt="2022-07-29T08:37:08.985" v="315" actId="1076"/>
          <ac:spMkLst>
            <pc:docMk/>
            <pc:sldMk cId="834222728" sldId="285"/>
            <ac:spMk id="3" creationId="{00000000-0000-0000-0000-000000000000}"/>
          </ac:spMkLst>
        </pc:spChg>
        <pc:spChg chg="del">
          <ac:chgData name="Benedikte Bergkrantz" userId="bb264688-b343-4a1e-ac6e-878ef0455c5a" providerId="ADAL" clId="{AAA3BE6F-27E9-40E2-AF58-DA1E2CB33D45}" dt="2022-07-29T08:35:53.619" v="304" actId="478"/>
          <ac:spMkLst>
            <pc:docMk/>
            <pc:sldMk cId="834222728" sldId="285"/>
            <ac:spMk id="4" creationId="{B2B1A9BA-C50C-6339-C3BB-5DA8691A397D}"/>
          </ac:spMkLst>
        </pc:spChg>
      </pc:sldChg>
      <pc:sldChg chg="delSp modSp mod">
        <pc:chgData name="Benedikte Bergkrantz" userId="bb264688-b343-4a1e-ac6e-878ef0455c5a" providerId="ADAL" clId="{AAA3BE6F-27E9-40E2-AF58-DA1E2CB33D45}" dt="2022-07-29T08:40:04.368" v="331" actId="1076"/>
        <pc:sldMkLst>
          <pc:docMk/>
          <pc:sldMk cId="2613015246" sldId="286"/>
        </pc:sldMkLst>
        <pc:spChg chg="mod">
          <ac:chgData name="Benedikte Bergkrantz" userId="bb264688-b343-4a1e-ac6e-878ef0455c5a" providerId="ADAL" clId="{AAA3BE6F-27E9-40E2-AF58-DA1E2CB33D45}" dt="2022-07-29T08:38:44.448" v="318" actId="1076"/>
          <ac:spMkLst>
            <pc:docMk/>
            <pc:sldMk cId="2613015246" sldId="286"/>
            <ac:spMk id="2" creationId="{00000000-0000-0000-0000-000000000000}"/>
          </ac:spMkLst>
        </pc:spChg>
        <pc:spChg chg="mod">
          <ac:chgData name="Benedikte Bergkrantz" userId="bb264688-b343-4a1e-ac6e-878ef0455c5a" providerId="ADAL" clId="{AAA3BE6F-27E9-40E2-AF58-DA1E2CB33D45}" dt="2022-07-29T08:40:04.368" v="331" actId="1076"/>
          <ac:spMkLst>
            <pc:docMk/>
            <pc:sldMk cId="2613015246" sldId="286"/>
            <ac:spMk id="3" creationId="{00000000-0000-0000-0000-000000000000}"/>
          </ac:spMkLst>
        </pc:spChg>
        <pc:spChg chg="del">
          <ac:chgData name="Benedikte Bergkrantz" userId="bb264688-b343-4a1e-ac6e-878ef0455c5a" providerId="ADAL" clId="{AAA3BE6F-27E9-40E2-AF58-DA1E2CB33D45}" dt="2022-07-29T08:38:45.968" v="319" actId="478"/>
          <ac:spMkLst>
            <pc:docMk/>
            <pc:sldMk cId="2613015246" sldId="286"/>
            <ac:spMk id="4" creationId="{A3A13251-E346-31C8-827E-00B6F7AEB1BD}"/>
          </ac:spMkLst>
        </pc:spChg>
      </pc:sldChg>
    </pc:docChg>
  </pc:docChgLst>
  <pc:docChgLst>
    <pc:chgData name="Andreas Bæksgaard Kotzareis" userId="S::anb@360-lawfirm.com::66734be1-5795-40c6-be49-ecb929f3ccea" providerId="AD" clId="Web-{E78FB9BC-2747-621D-1EB0-1E49A05B1C3F}"/>
    <pc:docChg chg="modSld">
      <pc:chgData name="Andreas Bæksgaard Kotzareis" userId="S::anb@360-lawfirm.com::66734be1-5795-40c6-be49-ecb929f3ccea" providerId="AD" clId="Web-{E78FB9BC-2747-621D-1EB0-1E49A05B1C3F}" dt="2022-07-29T11:38:40.481" v="3" actId="1076"/>
      <pc:docMkLst>
        <pc:docMk/>
      </pc:docMkLst>
      <pc:sldChg chg="modSp">
        <pc:chgData name="Andreas Bæksgaard Kotzareis" userId="S::anb@360-lawfirm.com::66734be1-5795-40c6-be49-ecb929f3ccea" providerId="AD" clId="Web-{E78FB9BC-2747-621D-1EB0-1E49A05B1C3F}" dt="2022-07-29T11:38:40.481" v="3" actId="1076"/>
        <pc:sldMkLst>
          <pc:docMk/>
          <pc:sldMk cId="99210309" sldId="258"/>
        </pc:sldMkLst>
        <pc:spChg chg="mod">
          <ac:chgData name="Andreas Bæksgaard Kotzareis" userId="S::anb@360-lawfirm.com::66734be1-5795-40c6-be49-ecb929f3ccea" providerId="AD" clId="Web-{E78FB9BC-2747-621D-1EB0-1E49A05B1C3F}" dt="2022-07-29T11:38:40.481" v="3" actId="1076"/>
          <ac:spMkLst>
            <pc:docMk/>
            <pc:sldMk cId="99210309" sldId="25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136195" name="Rectangle 3"/>
          <p:cNvSpPr>
            <a:spLocks noGrp="1" noChangeArrowheads="1"/>
          </p:cNvSpPr>
          <p:nvPr>
            <p:ph type="dt" sz="quarter"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136196" name="Rectangle 4"/>
          <p:cNvSpPr>
            <a:spLocks noGrp="1" noChangeArrowheads="1"/>
          </p:cNvSpPr>
          <p:nvPr>
            <p:ph type="ftr" sz="quarter" idx="2"/>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136197" name="Rectangle 5"/>
          <p:cNvSpPr>
            <a:spLocks noGrp="1" noChangeArrowheads="1"/>
          </p:cNvSpPr>
          <p:nvPr>
            <p:ph type="sldNum" sz="quarter" idx="3"/>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34B6A0B8-9EB3-4B3D-9968-23E3467E3CD4}" type="slidenum">
              <a:rPr lang="da-DK"/>
              <a:pPr>
                <a:defRPr/>
              </a:pPr>
              <a:t>‹nr.›</a:t>
            </a:fld>
            <a:endParaRPr lang="da-DK"/>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2"/>
            <a:ext cx="2946190"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defTabSz="914493">
              <a:defRPr sz="1200">
                <a:cs typeface="+mn-cs"/>
              </a:defRPr>
            </a:lvl1pPr>
          </a:lstStyle>
          <a:p>
            <a:pPr>
              <a:defRPr/>
            </a:pPr>
            <a:endParaRPr lang="da-DK"/>
          </a:p>
        </p:txBody>
      </p:sp>
      <p:sp>
        <p:nvSpPr>
          <p:cNvPr id="50179" name="Rectangle 3"/>
          <p:cNvSpPr>
            <a:spLocks noGrp="1" noChangeArrowheads="1"/>
          </p:cNvSpPr>
          <p:nvPr>
            <p:ph type="dt" idx="1"/>
          </p:nvPr>
        </p:nvSpPr>
        <p:spPr bwMode="auto">
          <a:xfrm>
            <a:off x="3851487" y="2"/>
            <a:ext cx="2946189" cy="496729"/>
          </a:xfrm>
          <a:prstGeom prst="rect">
            <a:avLst/>
          </a:prstGeom>
          <a:noFill/>
          <a:ln>
            <a:noFill/>
          </a:ln>
          <a:effectLst/>
        </p:spPr>
        <p:txBody>
          <a:bodyPr vert="horz" wrap="square" lIns="91525" tIns="45763" rIns="91525" bIns="45763" numCol="1" anchor="t" anchorCtr="0" compatLnSpc="1">
            <a:prstTxWarp prst="textNoShape">
              <a:avLst/>
            </a:prstTxWarp>
          </a:bodyPr>
          <a:lstStyle>
            <a:lvl1pPr algn="r" defTabSz="914493">
              <a:defRPr sz="1200">
                <a:cs typeface="+mn-cs"/>
              </a:defRPr>
            </a:lvl1pPr>
          </a:lstStyle>
          <a:p>
            <a:pPr>
              <a:defRPr/>
            </a:pPr>
            <a:endParaRPr lang="da-DK"/>
          </a:p>
        </p:txBody>
      </p:sp>
      <p:sp>
        <p:nvSpPr>
          <p:cNvPr id="297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906890" y="4714956"/>
            <a:ext cx="4983903" cy="4468970"/>
          </a:xfrm>
          <a:prstGeom prst="rect">
            <a:avLst/>
          </a:prstGeom>
          <a:noFill/>
          <a:ln>
            <a:noFill/>
          </a:ln>
          <a:effectLst/>
        </p:spPr>
        <p:txBody>
          <a:bodyPr vert="horz" wrap="square" lIns="91525" tIns="45763" rIns="91525" bIns="45763"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50182" name="Rectangle 6"/>
          <p:cNvSpPr>
            <a:spLocks noGrp="1" noChangeArrowheads="1"/>
          </p:cNvSpPr>
          <p:nvPr>
            <p:ph type="ftr" sz="quarter" idx="4"/>
          </p:nvPr>
        </p:nvSpPr>
        <p:spPr bwMode="auto">
          <a:xfrm>
            <a:off x="1" y="9431499"/>
            <a:ext cx="2946190"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defTabSz="914493">
              <a:defRPr sz="1200">
                <a:cs typeface="+mn-cs"/>
              </a:defRPr>
            </a:lvl1pPr>
          </a:lstStyle>
          <a:p>
            <a:pPr>
              <a:defRPr/>
            </a:pPr>
            <a:endParaRPr lang="da-DK"/>
          </a:p>
        </p:txBody>
      </p:sp>
      <p:sp>
        <p:nvSpPr>
          <p:cNvPr id="50183" name="Rectangle 7"/>
          <p:cNvSpPr>
            <a:spLocks noGrp="1" noChangeArrowheads="1"/>
          </p:cNvSpPr>
          <p:nvPr>
            <p:ph type="sldNum" sz="quarter" idx="5"/>
          </p:nvPr>
        </p:nvSpPr>
        <p:spPr bwMode="auto">
          <a:xfrm>
            <a:off x="3851487" y="9431499"/>
            <a:ext cx="2946189" cy="496728"/>
          </a:xfrm>
          <a:prstGeom prst="rect">
            <a:avLst/>
          </a:prstGeom>
          <a:noFill/>
          <a:ln>
            <a:noFill/>
          </a:ln>
          <a:effectLst/>
        </p:spPr>
        <p:txBody>
          <a:bodyPr vert="horz" wrap="square" lIns="91525" tIns="45763" rIns="91525" bIns="45763" numCol="1" anchor="b" anchorCtr="0" compatLnSpc="1">
            <a:prstTxWarp prst="textNoShape">
              <a:avLst/>
            </a:prstTxWarp>
          </a:bodyPr>
          <a:lstStyle>
            <a:lvl1pPr algn="r" defTabSz="914493">
              <a:defRPr sz="1200">
                <a:cs typeface="+mn-cs"/>
              </a:defRPr>
            </a:lvl1pPr>
          </a:lstStyle>
          <a:p>
            <a:pPr>
              <a:defRPr/>
            </a:pPr>
            <a:fld id="{98E43643-EBDB-4162-9EF2-C969BED7B010}" type="slidenum">
              <a:rPr lang="da-DK"/>
              <a:pPr>
                <a:defRPr/>
              </a:pPr>
              <a:t>‹nr.›</a:t>
            </a:fld>
            <a:endParaRPr lang="da-DK"/>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6EA18-EC2D-AB68-7F93-89A7AFD6A9C9}"/>
              </a:ext>
            </a:extLst>
          </p:cNvPr>
          <p:cNvSpPr>
            <a:spLocks noGrp="1"/>
          </p:cNvSpPr>
          <p:nvPr>
            <p:ph type="title"/>
          </p:nvPr>
        </p:nvSpPr>
        <p:spPr/>
        <p:txBody>
          <a:bodyPr/>
          <a:lstStyle>
            <a:lvl1pPr>
              <a:defRPr>
                <a:latin typeface="Gill Sans MT" panose="020B0502020104020203" pitchFamily="34" charset="0"/>
              </a:defRPr>
            </a:lvl1pPr>
          </a:lstStyle>
          <a:p>
            <a:r>
              <a:rPr lang="da-DK" dirty="0"/>
              <a:t>Klik for at redigere titeltypografien i masteren</a:t>
            </a:r>
          </a:p>
        </p:txBody>
      </p:sp>
    </p:spTree>
    <p:extLst>
      <p:ext uri="{BB962C8B-B14F-4D97-AF65-F5344CB8AC3E}">
        <p14:creationId xmlns:p14="http://schemas.microsoft.com/office/powerpoint/2010/main" val="74977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41D0DA33-1EEA-B75F-D60C-364B35A2FD15}"/>
              </a:ext>
            </a:extLst>
          </p:cNvPr>
          <p:cNvSpPr>
            <a:spLocks noGrp="1"/>
          </p:cNvSpPr>
          <p:nvPr>
            <p:ph type="dt" sz="half" idx="10"/>
          </p:nvPr>
        </p:nvSpPr>
        <p:spPr/>
        <p:txBody>
          <a:bodyPr/>
          <a:lstStyle/>
          <a:p>
            <a:fld id="{A2EEB9F1-7BBC-49CC-96B2-CB3F590F16C0}" type="datetimeFigureOut">
              <a:rPr lang="da-DK" smtClean="0"/>
              <a:t>29-07-2022</a:t>
            </a:fld>
            <a:endParaRPr lang="da-DK"/>
          </a:p>
        </p:txBody>
      </p:sp>
      <p:sp>
        <p:nvSpPr>
          <p:cNvPr id="3" name="Pladsholder til sidefod 2">
            <a:extLst>
              <a:ext uri="{FF2B5EF4-FFF2-40B4-BE49-F238E27FC236}">
                <a16:creationId xmlns:a16="http://schemas.microsoft.com/office/drawing/2014/main" id="{C9E94ED5-EC0C-AEF9-3D08-ECF1CF70772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86A7723-8620-932B-AED1-A720587212F7}"/>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24131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6FCE74-DDD5-828D-7582-B7EEF9AA12A4}"/>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6D757022-83E1-E367-7083-D4E8965C871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42E6E5E3-F6F6-80C3-0BF5-C3D74C05EA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8B1FE55-0A84-2FBF-4415-0ADFA7F4CF22}"/>
              </a:ext>
            </a:extLst>
          </p:cNvPr>
          <p:cNvSpPr>
            <a:spLocks noGrp="1"/>
          </p:cNvSpPr>
          <p:nvPr>
            <p:ph type="dt" sz="half" idx="10"/>
          </p:nvPr>
        </p:nvSpPr>
        <p:spPr/>
        <p:txBody>
          <a:bodyPr/>
          <a:lstStyle/>
          <a:p>
            <a:fld id="{A2EEB9F1-7BBC-49CC-96B2-CB3F590F16C0}" type="datetimeFigureOut">
              <a:rPr lang="da-DK" smtClean="0"/>
              <a:t>29-07-2022</a:t>
            </a:fld>
            <a:endParaRPr lang="da-DK"/>
          </a:p>
        </p:txBody>
      </p:sp>
      <p:sp>
        <p:nvSpPr>
          <p:cNvPr id="6" name="Pladsholder til sidefod 5">
            <a:extLst>
              <a:ext uri="{FF2B5EF4-FFF2-40B4-BE49-F238E27FC236}">
                <a16:creationId xmlns:a16="http://schemas.microsoft.com/office/drawing/2014/main" id="{2BE21E2C-2A7E-9271-14ED-13C1CEACA57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0E51A51-1992-B41A-01FB-753C8A611B02}"/>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456509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D111C8-D275-33F5-7CB7-2D23A94DBB76}"/>
              </a:ext>
            </a:extLst>
          </p:cNvPr>
          <p:cNvSpPr>
            <a:spLocks noGrp="1"/>
          </p:cNvSpPr>
          <p:nvPr>
            <p:ph type="title"/>
          </p:nvPr>
        </p:nvSpPr>
        <p:spPr>
          <a:xfrm>
            <a:off x="630238" y="457200"/>
            <a:ext cx="2949575"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226D22F6-BA59-28E1-BC72-7847D37285B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B9394FC5-4914-46C9-91C4-D614E93F02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417B19B-CBDF-3207-EFA8-A75E2D882300}"/>
              </a:ext>
            </a:extLst>
          </p:cNvPr>
          <p:cNvSpPr>
            <a:spLocks noGrp="1"/>
          </p:cNvSpPr>
          <p:nvPr>
            <p:ph type="dt" sz="half" idx="10"/>
          </p:nvPr>
        </p:nvSpPr>
        <p:spPr/>
        <p:txBody>
          <a:bodyPr/>
          <a:lstStyle/>
          <a:p>
            <a:fld id="{A2EEB9F1-7BBC-49CC-96B2-CB3F590F16C0}" type="datetimeFigureOut">
              <a:rPr lang="da-DK" smtClean="0"/>
              <a:t>29-07-2022</a:t>
            </a:fld>
            <a:endParaRPr lang="da-DK"/>
          </a:p>
        </p:txBody>
      </p:sp>
      <p:sp>
        <p:nvSpPr>
          <p:cNvPr id="6" name="Pladsholder til sidefod 5">
            <a:extLst>
              <a:ext uri="{FF2B5EF4-FFF2-40B4-BE49-F238E27FC236}">
                <a16:creationId xmlns:a16="http://schemas.microsoft.com/office/drawing/2014/main" id="{68298C78-5FE8-2267-ED97-54881A4FA7B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87D83E5-F8E5-F679-E4BA-E5471A695D4C}"/>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08562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D4D724-4725-2975-2654-631733ECE8E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4CB978D-13D7-55DB-0ED9-E0721E47E73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33C3EE5-72C5-D575-957D-188F45B42A48}"/>
              </a:ext>
            </a:extLst>
          </p:cNvPr>
          <p:cNvSpPr>
            <a:spLocks noGrp="1"/>
          </p:cNvSpPr>
          <p:nvPr>
            <p:ph type="dt" sz="half" idx="10"/>
          </p:nvPr>
        </p:nvSpPr>
        <p:spPr/>
        <p:txBody>
          <a:bodyPr/>
          <a:lstStyle/>
          <a:p>
            <a:fld id="{A2EEB9F1-7BBC-49CC-96B2-CB3F590F16C0}" type="datetimeFigureOut">
              <a:rPr lang="da-DK" smtClean="0"/>
              <a:t>29-07-2022</a:t>
            </a:fld>
            <a:endParaRPr lang="da-DK"/>
          </a:p>
        </p:txBody>
      </p:sp>
      <p:sp>
        <p:nvSpPr>
          <p:cNvPr id="5" name="Pladsholder til sidefod 4">
            <a:extLst>
              <a:ext uri="{FF2B5EF4-FFF2-40B4-BE49-F238E27FC236}">
                <a16:creationId xmlns:a16="http://schemas.microsoft.com/office/drawing/2014/main" id="{989B3706-4E0C-1957-DF01-B646ABA075C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FC33852-3DC6-3836-503F-A48F4C79CEF9}"/>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613557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F0FCC6D-E824-09BF-57FE-025A310471F5}"/>
              </a:ext>
            </a:extLst>
          </p:cNvPr>
          <p:cNvSpPr>
            <a:spLocks noGrp="1"/>
          </p:cNvSpPr>
          <p:nvPr>
            <p:ph type="title" orient="vert"/>
          </p:nvPr>
        </p:nvSpPr>
        <p:spPr>
          <a:xfrm>
            <a:off x="6543675" y="365125"/>
            <a:ext cx="1971675"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F64A407E-9EDC-0855-E008-9D324881116A}"/>
              </a:ext>
            </a:extLst>
          </p:cNvPr>
          <p:cNvSpPr>
            <a:spLocks noGrp="1"/>
          </p:cNvSpPr>
          <p:nvPr>
            <p:ph type="body" orient="vert" idx="1"/>
          </p:nvPr>
        </p:nvSpPr>
        <p:spPr>
          <a:xfrm>
            <a:off x="628650" y="365125"/>
            <a:ext cx="57626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0BA52BF-4ACA-A866-A707-DB454041F478}"/>
              </a:ext>
            </a:extLst>
          </p:cNvPr>
          <p:cNvSpPr>
            <a:spLocks noGrp="1"/>
          </p:cNvSpPr>
          <p:nvPr>
            <p:ph type="dt" sz="half" idx="10"/>
          </p:nvPr>
        </p:nvSpPr>
        <p:spPr/>
        <p:txBody>
          <a:bodyPr/>
          <a:lstStyle/>
          <a:p>
            <a:fld id="{A2EEB9F1-7BBC-49CC-96B2-CB3F590F16C0}" type="datetimeFigureOut">
              <a:rPr lang="da-DK" smtClean="0"/>
              <a:t>29-07-2022</a:t>
            </a:fld>
            <a:endParaRPr lang="da-DK"/>
          </a:p>
        </p:txBody>
      </p:sp>
      <p:sp>
        <p:nvSpPr>
          <p:cNvPr id="5" name="Pladsholder til sidefod 4">
            <a:extLst>
              <a:ext uri="{FF2B5EF4-FFF2-40B4-BE49-F238E27FC236}">
                <a16:creationId xmlns:a16="http://schemas.microsoft.com/office/drawing/2014/main" id="{6FB9EECB-BAB8-C031-4233-76193F0B0B7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540B415-5CEF-AC2B-F622-5D95C7D05CF5}"/>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254221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undertiteltypografien i masteren</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typografi i masteren</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5331D0-875D-70CF-25C6-C2109A828D6B}"/>
              </a:ext>
            </a:extLst>
          </p:cNvPr>
          <p:cNvSpPr>
            <a:spLocks noGrp="1"/>
          </p:cNvSpPr>
          <p:nvPr>
            <p:ph type="title"/>
          </p:nvPr>
        </p:nvSpPr>
        <p:spPr/>
        <p:txBody>
          <a:bodyPr/>
          <a:lstStyle/>
          <a:p>
            <a:r>
              <a:rPr lang="da-DK"/>
              <a:t>Klik for at redigere titeltypografien i masteren</a:t>
            </a:r>
          </a:p>
        </p:txBody>
      </p:sp>
    </p:spTree>
    <p:extLst>
      <p:ext uri="{BB962C8B-B14F-4D97-AF65-F5344CB8AC3E}">
        <p14:creationId xmlns:p14="http://schemas.microsoft.com/office/powerpoint/2010/main" val="23461997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29-07-2022</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248331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BEB831-FB98-62BC-77C3-080073C3466E}"/>
              </a:ext>
            </a:extLst>
          </p:cNvPr>
          <p:cNvSpPr>
            <a:spLocks noGrp="1"/>
          </p:cNvSpPr>
          <p:nvPr>
            <p:ph type="ctrTitle"/>
          </p:nvPr>
        </p:nvSpPr>
        <p:spPr>
          <a:xfrm>
            <a:off x="1143000" y="1122363"/>
            <a:ext cx="6858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2F1B37E5-69A0-F60E-073C-3680D78C152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5FAFC7F-8A45-178B-D0B2-4018BD40BFA7}"/>
              </a:ext>
            </a:extLst>
          </p:cNvPr>
          <p:cNvSpPr>
            <a:spLocks noGrp="1"/>
          </p:cNvSpPr>
          <p:nvPr>
            <p:ph type="dt" sz="half" idx="10"/>
          </p:nvPr>
        </p:nvSpPr>
        <p:spPr/>
        <p:txBody>
          <a:bodyPr/>
          <a:lstStyle/>
          <a:p>
            <a:fld id="{A2EEB9F1-7BBC-49CC-96B2-CB3F590F16C0}" type="datetimeFigureOut">
              <a:rPr lang="da-DK" smtClean="0"/>
              <a:t>29-07-2022</a:t>
            </a:fld>
            <a:endParaRPr lang="da-DK"/>
          </a:p>
        </p:txBody>
      </p:sp>
      <p:sp>
        <p:nvSpPr>
          <p:cNvPr id="5" name="Pladsholder til sidefod 4">
            <a:extLst>
              <a:ext uri="{FF2B5EF4-FFF2-40B4-BE49-F238E27FC236}">
                <a16:creationId xmlns:a16="http://schemas.microsoft.com/office/drawing/2014/main" id="{78A4C90A-7800-C355-249D-479DA73A24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DA23EA-401B-D95B-2232-72B308C44377}"/>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33911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8CC76-F76F-ABD8-FF85-0CADB625628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3C5A89B-417B-092D-6405-EF1ED7BBBD8B}"/>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0717331-6715-DCD5-9C8D-C83CB9BBEF87}"/>
              </a:ext>
            </a:extLst>
          </p:cNvPr>
          <p:cNvSpPr>
            <a:spLocks noGrp="1"/>
          </p:cNvSpPr>
          <p:nvPr>
            <p:ph type="dt" sz="half" idx="10"/>
          </p:nvPr>
        </p:nvSpPr>
        <p:spPr/>
        <p:txBody>
          <a:bodyPr/>
          <a:lstStyle/>
          <a:p>
            <a:fld id="{A2EEB9F1-7BBC-49CC-96B2-CB3F590F16C0}" type="datetimeFigureOut">
              <a:rPr lang="da-DK" smtClean="0"/>
              <a:t>29-07-2022</a:t>
            </a:fld>
            <a:endParaRPr lang="da-DK"/>
          </a:p>
        </p:txBody>
      </p:sp>
      <p:sp>
        <p:nvSpPr>
          <p:cNvPr id="5" name="Pladsholder til sidefod 4">
            <a:extLst>
              <a:ext uri="{FF2B5EF4-FFF2-40B4-BE49-F238E27FC236}">
                <a16:creationId xmlns:a16="http://schemas.microsoft.com/office/drawing/2014/main" id="{9951A385-4F7F-246D-8693-1C3519EB0ED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181E63A-8B2C-872C-FA5F-5FD7C43BF099}"/>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93522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D9FF29-F489-D08D-A32A-E165C90A52E8}"/>
              </a:ext>
            </a:extLst>
          </p:cNvPr>
          <p:cNvSpPr>
            <a:spLocks noGrp="1"/>
          </p:cNvSpPr>
          <p:nvPr>
            <p:ph type="title"/>
          </p:nvPr>
        </p:nvSpPr>
        <p:spPr>
          <a:xfrm>
            <a:off x="623888" y="1709738"/>
            <a:ext cx="78867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F6A92B9-BC45-71B7-90B5-AE16D17BE50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86AFA97-5E59-0A7E-B92F-87B9E4430C4E}"/>
              </a:ext>
            </a:extLst>
          </p:cNvPr>
          <p:cNvSpPr>
            <a:spLocks noGrp="1"/>
          </p:cNvSpPr>
          <p:nvPr>
            <p:ph type="dt" sz="half" idx="10"/>
          </p:nvPr>
        </p:nvSpPr>
        <p:spPr/>
        <p:txBody>
          <a:bodyPr/>
          <a:lstStyle/>
          <a:p>
            <a:fld id="{A2EEB9F1-7BBC-49CC-96B2-CB3F590F16C0}" type="datetimeFigureOut">
              <a:rPr lang="da-DK" smtClean="0"/>
              <a:t>29-07-2022</a:t>
            </a:fld>
            <a:endParaRPr lang="da-DK"/>
          </a:p>
        </p:txBody>
      </p:sp>
      <p:sp>
        <p:nvSpPr>
          <p:cNvPr id="5" name="Pladsholder til sidefod 4">
            <a:extLst>
              <a:ext uri="{FF2B5EF4-FFF2-40B4-BE49-F238E27FC236}">
                <a16:creationId xmlns:a16="http://schemas.microsoft.com/office/drawing/2014/main" id="{D02BD506-A7F5-2BE0-BFF1-724F155246F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5FA2327-0DC8-704B-658E-49E9CCE3DF2A}"/>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06666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8CC8F8-812C-D2AB-4CED-9FA3DFA3DEB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412E265-033B-DCC3-1853-E6B2E197195E}"/>
              </a:ext>
            </a:extLst>
          </p:cNvPr>
          <p:cNvSpPr>
            <a:spLocks noGrp="1"/>
          </p:cNvSpPr>
          <p:nvPr>
            <p:ph sz="half" idx="1"/>
          </p:nvPr>
        </p:nvSpPr>
        <p:spPr>
          <a:xfrm>
            <a:off x="62865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15D0D3D-2DE5-9142-C495-7F87F6FD2DB9}"/>
              </a:ext>
            </a:extLst>
          </p:cNvPr>
          <p:cNvSpPr>
            <a:spLocks noGrp="1"/>
          </p:cNvSpPr>
          <p:nvPr>
            <p:ph sz="half" idx="2"/>
          </p:nvPr>
        </p:nvSpPr>
        <p:spPr>
          <a:xfrm>
            <a:off x="4648200" y="1825625"/>
            <a:ext cx="386715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2114CEA4-0FA9-543C-7D3A-860500EC1359}"/>
              </a:ext>
            </a:extLst>
          </p:cNvPr>
          <p:cNvSpPr>
            <a:spLocks noGrp="1"/>
          </p:cNvSpPr>
          <p:nvPr>
            <p:ph type="dt" sz="half" idx="10"/>
          </p:nvPr>
        </p:nvSpPr>
        <p:spPr/>
        <p:txBody>
          <a:bodyPr/>
          <a:lstStyle/>
          <a:p>
            <a:fld id="{A2EEB9F1-7BBC-49CC-96B2-CB3F590F16C0}" type="datetimeFigureOut">
              <a:rPr lang="da-DK" smtClean="0"/>
              <a:t>29-07-2022</a:t>
            </a:fld>
            <a:endParaRPr lang="da-DK"/>
          </a:p>
        </p:txBody>
      </p:sp>
      <p:sp>
        <p:nvSpPr>
          <p:cNvPr id="6" name="Pladsholder til sidefod 5">
            <a:extLst>
              <a:ext uri="{FF2B5EF4-FFF2-40B4-BE49-F238E27FC236}">
                <a16:creationId xmlns:a16="http://schemas.microsoft.com/office/drawing/2014/main" id="{A325B82B-B2F4-F5EF-EE2F-C7A8615A7B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C4DCD04-D746-5898-88D6-C94AD66F23B3}"/>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283269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8D6427-01A9-B1D0-9050-6C397C9558D1}"/>
              </a:ext>
            </a:extLst>
          </p:cNvPr>
          <p:cNvSpPr>
            <a:spLocks noGrp="1"/>
          </p:cNvSpPr>
          <p:nvPr>
            <p:ph type="title"/>
          </p:nvPr>
        </p:nvSpPr>
        <p:spPr>
          <a:xfrm>
            <a:off x="630238" y="365125"/>
            <a:ext cx="78867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21E24E8-1101-2E3D-C21A-A43A0CB4B76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2AF45898-0560-3BEF-0D8F-6FFECC0F4126}"/>
              </a:ext>
            </a:extLst>
          </p:cNvPr>
          <p:cNvSpPr>
            <a:spLocks noGrp="1"/>
          </p:cNvSpPr>
          <p:nvPr>
            <p:ph sz="half" idx="2"/>
          </p:nvPr>
        </p:nvSpPr>
        <p:spPr>
          <a:xfrm>
            <a:off x="630238" y="2505075"/>
            <a:ext cx="386873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F76F4BFC-8E56-B71C-3B7B-F7188D13A6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A1B16C43-9B78-2DF6-2756-0F6D3F4EE29E}"/>
              </a:ext>
            </a:extLst>
          </p:cNvPr>
          <p:cNvSpPr>
            <a:spLocks noGrp="1"/>
          </p:cNvSpPr>
          <p:nvPr>
            <p:ph sz="quarter" idx="4"/>
          </p:nvPr>
        </p:nvSpPr>
        <p:spPr>
          <a:xfrm>
            <a:off x="4629150" y="2505075"/>
            <a:ext cx="38877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E1011AF-822F-AF52-B8C9-33094BFB1901}"/>
              </a:ext>
            </a:extLst>
          </p:cNvPr>
          <p:cNvSpPr>
            <a:spLocks noGrp="1"/>
          </p:cNvSpPr>
          <p:nvPr>
            <p:ph type="dt" sz="half" idx="10"/>
          </p:nvPr>
        </p:nvSpPr>
        <p:spPr/>
        <p:txBody>
          <a:bodyPr/>
          <a:lstStyle/>
          <a:p>
            <a:fld id="{A2EEB9F1-7BBC-49CC-96B2-CB3F590F16C0}" type="datetimeFigureOut">
              <a:rPr lang="da-DK" smtClean="0"/>
              <a:t>29-07-2022</a:t>
            </a:fld>
            <a:endParaRPr lang="da-DK"/>
          </a:p>
        </p:txBody>
      </p:sp>
      <p:sp>
        <p:nvSpPr>
          <p:cNvPr id="8" name="Pladsholder til sidefod 7">
            <a:extLst>
              <a:ext uri="{FF2B5EF4-FFF2-40B4-BE49-F238E27FC236}">
                <a16:creationId xmlns:a16="http://schemas.microsoft.com/office/drawing/2014/main" id="{FA671A43-AAC0-234B-9F18-FFDC2EED998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EC4FC47-678B-D11A-A0AD-272B289D3C81}"/>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95591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D6E8FF-B2BA-E992-72F1-BBE135FA05F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17180AFD-0596-064D-48A6-DF471B2549BF}"/>
              </a:ext>
            </a:extLst>
          </p:cNvPr>
          <p:cNvSpPr>
            <a:spLocks noGrp="1"/>
          </p:cNvSpPr>
          <p:nvPr>
            <p:ph type="dt" sz="half" idx="10"/>
          </p:nvPr>
        </p:nvSpPr>
        <p:spPr/>
        <p:txBody>
          <a:bodyPr/>
          <a:lstStyle/>
          <a:p>
            <a:fld id="{A2EEB9F1-7BBC-49CC-96B2-CB3F590F16C0}" type="datetimeFigureOut">
              <a:rPr lang="da-DK" smtClean="0"/>
              <a:t>29-07-2022</a:t>
            </a:fld>
            <a:endParaRPr lang="da-DK"/>
          </a:p>
        </p:txBody>
      </p:sp>
      <p:sp>
        <p:nvSpPr>
          <p:cNvPr id="4" name="Pladsholder til sidefod 3">
            <a:extLst>
              <a:ext uri="{FF2B5EF4-FFF2-40B4-BE49-F238E27FC236}">
                <a16:creationId xmlns:a16="http://schemas.microsoft.com/office/drawing/2014/main" id="{A545862D-7312-ECEE-56E0-F3545BFB2795}"/>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BD6A4C58-B34B-16EB-A58F-91C01D46E5A8}"/>
              </a:ext>
            </a:extLst>
          </p:cNvPr>
          <p:cNvSpPr>
            <a:spLocks noGrp="1"/>
          </p:cNvSpPr>
          <p:nvPr>
            <p:ph type="sldNum" sz="quarter" idx="12"/>
          </p:nvPr>
        </p:nvSpPr>
        <p:spPr/>
        <p:txBody>
          <a:bodyPr/>
          <a:lstStyle/>
          <a:p>
            <a:fld id="{F931121E-A197-4B00-A155-6C70629EC44A}" type="slidenum">
              <a:rPr lang="da-DK" smtClean="0"/>
              <a:t>‹nr.›</a:t>
            </a:fld>
            <a:endParaRPr lang="da-DK"/>
          </a:p>
        </p:txBody>
      </p:sp>
    </p:spTree>
    <p:extLst>
      <p:ext uri="{BB962C8B-B14F-4D97-AF65-F5344CB8AC3E}">
        <p14:creationId xmlns:p14="http://schemas.microsoft.com/office/powerpoint/2010/main" val="1363052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4.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Billede 9">
            <a:extLst>
              <a:ext uri="{FF2B5EF4-FFF2-40B4-BE49-F238E27FC236}">
                <a16:creationId xmlns:a16="http://schemas.microsoft.com/office/drawing/2014/main" id="{9892B763-2AED-1D3C-F256-C1472C15884F}"/>
              </a:ext>
            </a:extLst>
          </p:cNvPr>
          <p:cNvPicPr>
            <a:picLocks noChangeAspect="1"/>
          </p:cNvPicPr>
          <p:nvPr userDrawn="1"/>
        </p:nvPicPr>
        <p:blipFill>
          <a:blip r:embed="rId5"/>
          <a:stretch>
            <a:fillRect/>
          </a:stretch>
        </p:blipFill>
        <p:spPr>
          <a:xfrm>
            <a:off x="-7806" y="6353157"/>
            <a:ext cx="4728711" cy="504863"/>
          </a:xfrm>
          <a:prstGeom prst="rect">
            <a:avLst/>
          </a:prstGeom>
        </p:spPr>
      </p:pic>
      <p:pic>
        <p:nvPicPr>
          <p:cNvPr id="5" name="Billede 4">
            <a:extLst>
              <a:ext uri="{FF2B5EF4-FFF2-40B4-BE49-F238E27FC236}">
                <a16:creationId xmlns:a16="http://schemas.microsoft.com/office/drawing/2014/main" id="{8975896A-F329-4FBD-4A29-4FD9CE4B03C9}"/>
              </a:ext>
            </a:extLst>
          </p:cNvPr>
          <p:cNvPicPr>
            <a:picLocks noChangeAspect="1"/>
          </p:cNvPicPr>
          <p:nvPr userDrawn="1"/>
        </p:nvPicPr>
        <p:blipFill>
          <a:blip r:embed="rId6"/>
          <a:stretch>
            <a:fillRect/>
          </a:stretch>
        </p:blipFill>
        <p:spPr>
          <a:xfrm>
            <a:off x="1065324" y="6353157"/>
            <a:ext cx="8078676" cy="504844"/>
          </a:xfrm>
          <a:prstGeom prst="rect">
            <a:avLst/>
          </a:prstGeom>
        </p:spPr>
      </p:pic>
      <p:sp>
        <p:nvSpPr>
          <p:cNvPr id="2" name="Pladsholder til titel 1">
            <a:extLst>
              <a:ext uri="{FF2B5EF4-FFF2-40B4-BE49-F238E27FC236}">
                <a16:creationId xmlns:a16="http://schemas.microsoft.com/office/drawing/2014/main" id="{65B523A9-28CC-1B5A-E701-95FDD0E53343}"/>
              </a:ext>
            </a:extLst>
          </p:cNvPr>
          <p:cNvSpPr>
            <a:spLocks noGrp="1"/>
          </p:cNvSpPr>
          <p:nvPr>
            <p:ph type="title"/>
          </p:nvPr>
        </p:nvSpPr>
        <p:spPr>
          <a:xfrm>
            <a:off x="899592" y="365125"/>
            <a:ext cx="7615758" cy="1325563"/>
          </a:xfrm>
          <a:prstGeom prst="rect">
            <a:avLst/>
          </a:prstGeom>
        </p:spPr>
        <p:txBody>
          <a:bodyPr vert="horz" lIns="91440" tIns="45720" rIns="91440" bIns="45720" rtlCol="0" anchor="ctr">
            <a:norm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30DAD81D-E8AB-528A-1B5A-16CE63F1538A}"/>
              </a:ext>
            </a:extLst>
          </p:cNvPr>
          <p:cNvSpPr>
            <a:spLocks noGrp="1"/>
          </p:cNvSpPr>
          <p:nvPr>
            <p:ph type="body" idx="1"/>
          </p:nvPr>
        </p:nvSpPr>
        <p:spPr>
          <a:xfrm>
            <a:off x="899592" y="1825625"/>
            <a:ext cx="7615758" cy="4351338"/>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Tekstfelt 8">
            <a:extLst>
              <a:ext uri="{FF2B5EF4-FFF2-40B4-BE49-F238E27FC236}">
                <a16:creationId xmlns:a16="http://schemas.microsoft.com/office/drawing/2014/main" id="{E7786579-5EBF-1942-BF8F-F13EA95ECA51}"/>
              </a:ext>
            </a:extLst>
          </p:cNvPr>
          <p:cNvSpPr txBox="1"/>
          <p:nvPr userDrawn="1"/>
        </p:nvSpPr>
        <p:spPr>
          <a:xfrm>
            <a:off x="602035" y="6453336"/>
            <a:ext cx="5423762" cy="338554"/>
          </a:xfrm>
          <a:prstGeom prst="rect">
            <a:avLst/>
          </a:prstGeom>
          <a:noFill/>
        </p:spPr>
        <p:txBody>
          <a:bodyPr wrap="square" rtlCol="0">
            <a:spAutoFit/>
          </a:bodyPr>
          <a:lstStyle/>
          <a:p>
            <a:r>
              <a:rPr lang="da-DK" sz="1600" b="0" dirty="0">
                <a:solidFill>
                  <a:schemeClr val="bg1"/>
                </a:solidFill>
                <a:latin typeface="Verdana" panose="020B0604030504040204" pitchFamily="34" charset="0"/>
                <a:ea typeface="Verdana" panose="020B0604030504040204" pitchFamily="34" charset="0"/>
              </a:rPr>
              <a:t>ERHVERVSRET finans 3. udgave</a:t>
            </a:r>
          </a:p>
        </p:txBody>
      </p:sp>
      <p:pic>
        <p:nvPicPr>
          <p:cNvPr id="12" name="Billede 11">
            <a:extLst>
              <a:ext uri="{FF2B5EF4-FFF2-40B4-BE49-F238E27FC236}">
                <a16:creationId xmlns:a16="http://schemas.microsoft.com/office/drawing/2014/main" id="{74FEECF0-A98F-0956-0DAA-0707C31A5D69}"/>
              </a:ext>
            </a:extLst>
          </p:cNvPr>
          <p:cNvPicPr>
            <a:picLocks noChangeAspect="1"/>
          </p:cNvPicPr>
          <p:nvPr userDrawn="1"/>
        </p:nvPicPr>
        <p:blipFill>
          <a:blip r:embed="rId5"/>
          <a:stretch>
            <a:fillRect/>
          </a:stretch>
        </p:blipFill>
        <p:spPr>
          <a:xfrm rot="5400000">
            <a:off x="-3016277" y="2996768"/>
            <a:ext cx="6722933" cy="704870"/>
          </a:xfrm>
          <a:prstGeom prst="rect">
            <a:avLst/>
          </a:prstGeom>
        </p:spPr>
      </p:pic>
      <p:pic>
        <p:nvPicPr>
          <p:cNvPr id="22" name="Billede 21">
            <a:extLst>
              <a:ext uri="{FF2B5EF4-FFF2-40B4-BE49-F238E27FC236}">
                <a16:creationId xmlns:a16="http://schemas.microsoft.com/office/drawing/2014/main" id="{A34DB368-9FF2-19D8-4C5F-0E0AD61C71B3}"/>
              </a:ext>
            </a:extLst>
          </p:cNvPr>
          <p:cNvPicPr>
            <a:picLocks noChangeAspect="1"/>
          </p:cNvPicPr>
          <p:nvPr userDrawn="1"/>
        </p:nvPicPr>
        <p:blipFill>
          <a:blip r:embed="rId7"/>
          <a:stretch>
            <a:fillRect/>
          </a:stretch>
        </p:blipFill>
        <p:spPr>
          <a:xfrm>
            <a:off x="-5079" y="1656234"/>
            <a:ext cx="702846" cy="3520745"/>
          </a:xfrm>
          <a:prstGeom prst="rect">
            <a:avLst/>
          </a:prstGeom>
        </p:spPr>
      </p:pic>
    </p:spTree>
    <p:extLst>
      <p:ext uri="{BB962C8B-B14F-4D97-AF65-F5344CB8AC3E}">
        <p14:creationId xmlns:p14="http://schemas.microsoft.com/office/powerpoint/2010/main" val="3849302572"/>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824FE591-46FE-0323-0466-20EDA2615D3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91C6742-F64F-8FE8-2BAF-017FF04DD74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5F45558-EA6D-EB77-24B8-F2BB686CFE0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EB9F1-7BBC-49CC-96B2-CB3F590F16C0}" type="datetimeFigureOut">
              <a:rPr lang="da-DK" smtClean="0"/>
              <a:t>29-07-2022</a:t>
            </a:fld>
            <a:endParaRPr lang="da-DK"/>
          </a:p>
        </p:txBody>
      </p:sp>
      <p:sp>
        <p:nvSpPr>
          <p:cNvPr id="5" name="Pladsholder til sidefod 4">
            <a:extLst>
              <a:ext uri="{FF2B5EF4-FFF2-40B4-BE49-F238E27FC236}">
                <a16:creationId xmlns:a16="http://schemas.microsoft.com/office/drawing/2014/main" id="{A8C84DE8-6C0D-B1AF-D17A-61446995B46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4126EA9-A7B0-5856-9B94-FE70BF16251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1121E-A197-4B00-A155-6C70629EC44A}" type="slidenum">
              <a:rPr lang="da-DK" smtClean="0"/>
              <a:t>‹nr.›</a:t>
            </a:fld>
            <a:endParaRPr lang="da-DK"/>
          </a:p>
        </p:txBody>
      </p:sp>
    </p:spTree>
    <p:extLst>
      <p:ext uri="{BB962C8B-B14F-4D97-AF65-F5344CB8AC3E}">
        <p14:creationId xmlns:p14="http://schemas.microsoft.com/office/powerpoint/2010/main" val="3071145166"/>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br>
              <a:rPr lang="da-DK"/>
            </a:br>
            <a:br>
              <a:rPr lang="da-DK"/>
            </a:br>
            <a:r>
              <a:rPr lang="da-DK"/>
              <a:t>Klik for at redigere titeltypografi i masteren</a:t>
            </a:r>
          </a:p>
        </p:txBody>
      </p:sp>
      <p:sp>
        <p:nvSpPr>
          <p:cNvPr id="1027"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pic>
        <p:nvPicPr>
          <p:cNvPr id="1028" name="Picture 8" descr="logo"/>
          <p:cNvPicPr>
            <a:picLocks noChangeAspect="1" noChangeArrowheads="1"/>
          </p:cNvPicPr>
          <p:nvPr/>
        </p:nvPicPr>
        <p:blipFill>
          <a:blip r:embed="rId14" cstate="print"/>
          <a:srcRect/>
          <a:stretch>
            <a:fillRect/>
          </a:stretch>
        </p:blipFill>
        <p:spPr bwMode="auto">
          <a:xfrm>
            <a:off x="6443663" y="5805488"/>
            <a:ext cx="2236787" cy="969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ransition spd="med"/>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Arial" charset="0"/>
        </a:defRPr>
      </a:lvl2pPr>
      <a:lvl3pPr algn="l" rtl="0" eaLnBrk="0" fontAlgn="base" hangingPunct="0">
        <a:spcBef>
          <a:spcPct val="0"/>
        </a:spcBef>
        <a:spcAft>
          <a:spcPct val="0"/>
        </a:spcAft>
        <a:defRPr sz="2400">
          <a:solidFill>
            <a:schemeClr val="tx1"/>
          </a:solidFill>
          <a:latin typeface="Arial" charset="0"/>
        </a:defRPr>
      </a:lvl3pPr>
      <a:lvl4pPr algn="l" rtl="0" eaLnBrk="0" fontAlgn="base" hangingPunct="0">
        <a:spcBef>
          <a:spcPct val="0"/>
        </a:spcBef>
        <a:spcAft>
          <a:spcPct val="0"/>
        </a:spcAft>
        <a:defRPr sz="2400">
          <a:solidFill>
            <a:schemeClr val="tx1"/>
          </a:solidFill>
          <a:latin typeface="Arial" charset="0"/>
        </a:defRPr>
      </a:lvl4pPr>
      <a:lvl5pPr algn="l" rtl="0" eaLnBrk="0" fontAlgn="base" hangingPunct="0">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4"/>
          <p:cNvSpPr txBox="1">
            <a:spLocks noChangeArrowheads="1"/>
          </p:cNvSpPr>
          <p:nvPr/>
        </p:nvSpPr>
        <p:spPr bwMode="auto">
          <a:xfrm>
            <a:off x="2332463" y="2834268"/>
            <a:ext cx="4481629" cy="1190625"/>
          </a:xfrm>
          <a:prstGeom prst="rect">
            <a:avLst/>
          </a:prstGeom>
          <a:noFill/>
          <a:ln w="9525">
            <a:noFill/>
            <a:miter lim="800000"/>
            <a:headEnd/>
            <a:tailEnd/>
          </a:ln>
        </p:spPr>
        <p:txBody>
          <a:bodyPr wrap="square">
            <a:spAutoFit/>
          </a:bodyPr>
          <a:lstStyle/>
          <a:p>
            <a:pPr algn="ctr"/>
            <a:r>
              <a:rPr lang="da-DK" sz="3600" b="1" dirty="0">
                <a:solidFill>
                  <a:schemeClr val="tx2"/>
                </a:solidFill>
                <a:cs typeface="Arial" charset="0"/>
              </a:rPr>
              <a:t>Kapitel 16</a:t>
            </a:r>
          </a:p>
          <a:p>
            <a:pPr algn="ctr"/>
            <a:r>
              <a:rPr lang="da-DK" sz="3600" b="1" dirty="0">
                <a:solidFill>
                  <a:schemeClr val="tx2"/>
                </a:solidFill>
                <a:cs typeface="Arial" charset="0"/>
              </a:rPr>
              <a:t>Pant og tinglysning</a:t>
            </a:r>
            <a:endParaRPr lang="da-DK" dirty="0">
              <a:solidFill>
                <a:schemeClr val="tx2"/>
              </a:solidFill>
              <a:latin typeface="Calibri" pitchFamily="34" charset="0"/>
            </a:endParaRPr>
          </a:p>
        </p:txBody>
      </p:sp>
    </p:spTree>
    <p:extLst>
      <p:ext uri="{BB962C8B-B14F-4D97-AF65-F5344CB8AC3E}">
        <p14:creationId xmlns:p14="http://schemas.microsoft.com/office/powerpoint/2010/main" val="99210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57200" y="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tx1"/>
                </a:solidFill>
                <a:latin typeface="Arial" charset="0"/>
                <a:cs typeface="Arial" charset="0"/>
              </a:rPr>
              <a:t>2.3 </a:t>
            </a:r>
            <a:r>
              <a:rPr lang="en-GB" sz="4000" b="1" dirty="0" err="1">
                <a:solidFill>
                  <a:schemeClr val="tx1"/>
                </a:solidFill>
                <a:latin typeface="Arial" charset="0"/>
                <a:cs typeface="Arial" charset="0"/>
              </a:rPr>
              <a:t>Sikringsakt</a:t>
            </a:r>
            <a:endParaRPr lang="en-GB" sz="4000" b="1" dirty="0">
              <a:solidFill>
                <a:schemeClr val="tx1"/>
              </a:solidFill>
              <a:latin typeface="Arial" charset="0"/>
              <a:cs typeface="Arial" charset="0"/>
            </a:endParaRPr>
          </a:p>
        </p:txBody>
      </p:sp>
      <p:sp>
        <p:nvSpPr>
          <p:cNvPr id="3" name="Pladsholder til indhold 5"/>
          <p:cNvSpPr>
            <a:spLocks noGrp="1"/>
          </p:cNvSpPr>
          <p:nvPr>
            <p:ph type="subTitle" idx="1"/>
          </p:nvPr>
        </p:nvSpPr>
        <p:spPr>
          <a:xfrm>
            <a:off x="755576" y="1484784"/>
            <a:ext cx="6624736" cy="1944216"/>
          </a:xfrm>
        </p:spPr>
        <p:txBody>
          <a:bodyPr>
            <a:noAutofit/>
          </a:bodyPr>
          <a:lstStyle/>
          <a:p>
            <a:pPr marL="342900" indent="-342900" algn="l">
              <a:buFont typeface="Arial" panose="020B0604020202020204" pitchFamily="34" charset="0"/>
              <a:buChar char="•"/>
            </a:pPr>
            <a:r>
              <a:rPr lang="da-DK" sz="2000" dirty="0">
                <a:solidFill>
                  <a:schemeClr val="tx1"/>
                </a:solidFill>
              </a:rPr>
              <a:t>Pant kræver typisk at der foretages en sikringsakt for at panthavers ret er sikret mod andre. Forholdet mellem pantsætter og panthaver kræver ikke tinglysning</a:t>
            </a:r>
          </a:p>
          <a:p>
            <a:pPr marL="342900" indent="-342900" algn="l">
              <a:buFont typeface="Arial" panose="020B0604020202020204" pitchFamily="34" charset="0"/>
              <a:buChar char="•"/>
            </a:pPr>
            <a:r>
              <a:rPr lang="da-DK" sz="2000" dirty="0">
                <a:solidFill>
                  <a:schemeClr val="tx1"/>
                </a:solidFill>
              </a:rPr>
              <a:t>Sikringsakten afhænger af aktivet og kan være:</a:t>
            </a:r>
          </a:p>
          <a:p>
            <a:pPr lvl="1"/>
            <a:r>
              <a:rPr lang="da-DK" sz="2000" dirty="0"/>
              <a:t>Tinglysning</a:t>
            </a:r>
          </a:p>
          <a:p>
            <a:pPr lvl="1"/>
            <a:r>
              <a:rPr lang="da-DK" sz="2000" dirty="0"/>
              <a:t>Registrering</a:t>
            </a:r>
          </a:p>
          <a:p>
            <a:pPr lvl="1"/>
            <a:r>
              <a:rPr lang="da-DK" sz="2000" dirty="0"/>
              <a:t>Fysisk rådighedsberøvelse</a:t>
            </a:r>
          </a:p>
          <a:p>
            <a:pPr lvl="1"/>
            <a:r>
              <a:rPr lang="da-DK" sz="2000" dirty="0"/>
              <a:t>Meddelelse (denuntiation)</a:t>
            </a:r>
          </a:p>
          <a:p>
            <a:pPr lvl="1"/>
            <a:r>
              <a:rPr lang="da-DK" sz="2000" dirty="0"/>
              <a:t>Ingenting</a:t>
            </a:r>
          </a:p>
          <a:p>
            <a:pPr lvl="1">
              <a:buFont typeface="Arial" charset="0"/>
              <a:buNone/>
            </a:pPr>
            <a:r>
              <a:rPr lang="da-DK" sz="2000" dirty="0"/>
              <a:t>(Se afsnit 6. Skema over sikringsakter)</a:t>
            </a:r>
          </a:p>
        </p:txBody>
      </p:sp>
    </p:spTree>
    <p:extLst>
      <p:ext uri="{BB962C8B-B14F-4D97-AF65-F5344CB8AC3E}">
        <p14:creationId xmlns:p14="http://schemas.microsoft.com/office/powerpoint/2010/main" val="3179464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683568" y="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tx2"/>
                </a:solidFill>
                <a:latin typeface="Arial" charset="0"/>
                <a:cs typeface="Arial" charset="0"/>
              </a:rPr>
              <a:t>2.3 </a:t>
            </a:r>
            <a:r>
              <a:rPr lang="en-GB" sz="4000" b="1" dirty="0" err="1">
                <a:solidFill>
                  <a:schemeClr val="tx2"/>
                </a:solidFill>
                <a:latin typeface="Arial" charset="0"/>
                <a:cs typeface="Arial" charset="0"/>
              </a:rPr>
              <a:t>Sikringsakt</a:t>
            </a:r>
            <a:endParaRPr lang="en-GB" sz="40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683568" y="1484784"/>
            <a:ext cx="7488832" cy="2088232"/>
          </a:xfrm>
        </p:spPr>
        <p:txBody>
          <a:bodyPr>
            <a:noAutofit/>
          </a:bodyPr>
          <a:lstStyle/>
          <a:p>
            <a:pPr algn="l"/>
            <a:r>
              <a:rPr lang="da-DK" sz="2000" dirty="0">
                <a:solidFill>
                  <a:schemeClr val="tx1"/>
                </a:solidFill>
              </a:rPr>
              <a:t>Formålet med sikringsakten er:</a:t>
            </a:r>
          </a:p>
          <a:p>
            <a:pPr lvl="1"/>
            <a:r>
              <a:rPr lang="da-DK" sz="2000" b="1" dirty="0"/>
              <a:t>Prioritetskonstaterende virkning </a:t>
            </a:r>
            <a:br>
              <a:rPr lang="da-DK" sz="2000" dirty="0"/>
            </a:br>
            <a:r>
              <a:rPr lang="da-DK" sz="2000" dirty="0"/>
              <a:t>Er der flere panthaver i samme aktiv opstår en prioritetsstilling. </a:t>
            </a:r>
          </a:p>
          <a:p>
            <a:pPr lvl="1"/>
            <a:r>
              <a:rPr lang="da-DK" sz="2000" b="1" dirty="0"/>
              <a:t>Offentliggørende virkning</a:t>
            </a:r>
            <a:br>
              <a:rPr lang="da-DK" sz="2000" b="1" dirty="0"/>
            </a:br>
            <a:r>
              <a:rPr lang="da-DK" sz="2000" dirty="0"/>
              <a:t>Tinglysning af en rettighed medfører, at det bliver offentliggjort. Alle har ret til at slå op i tingbøgerne og se ejerskab, pant mv.</a:t>
            </a:r>
          </a:p>
          <a:p>
            <a:pPr lvl="1"/>
            <a:r>
              <a:rPr lang="da-DK" sz="2000" b="1" dirty="0"/>
              <a:t>Rådighedsindskrænkende virkning</a:t>
            </a:r>
            <a:br>
              <a:rPr lang="da-DK" sz="2000" dirty="0"/>
            </a:br>
            <a:r>
              <a:rPr lang="da-DK" sz="2000" dirty="0"/>
              <a:t>Håndpantsætning medfører, at pantsætter ikke længere har adgang til aktivet. Andre pantformer indskrænker pantsætter ret til at råde over aktivet</a:t>
            </a:r>
          </a:p>
        </p:txBody>
      </p:sp>
    </p:spTree>
    <p:extLst>
      <p:ext uri="{BB962C8B-B14F-4D97-AF65-F5344CB8AC3E}">
        <p14:creationId xmlns:p14="http://schemas.microsoft.com/office/powerpoint/2010/main" val="4068256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9441" y="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tx2"/>
                </a:solidFill>
                <a:latin typeface="Arial" charset="0"/>
                <a:cs typeface="Arial" charset="0"/>
              </a:rPr>
              <a:t>3. </a:t>
            </a:r>
            <a:r>
              <a:rPr lang="en-GB" sz="3200" b="1" dirty="0" err="1">
                <a:solidFill>
                  <a:schemeClr val="tx2"/>
                </a:solidFill>
                <a:latin typeface="Arial" charset="0"/>
                <a:cs typeface="Arial" charset="0"/>
              </a:rPr>
              <a:t>Hvilke</a:t>
            </a:r>
            <a:r>
              <a:rPr lang="en-GB" sz="3200" b="1" dirty="0">
                <a:solidFill>
                  <a:schemeClr val="tx2"/>
                </a:solidFill>
                <a:latin typeface="Arial" charset="0"/>
                <a:cs typeface="Arial" charset="0"/>
              </a:rPr>
              <a:t> </a:t>
            </a:r>
            <a:r>
              <a:rPr lang="en-GB" sz="3200" b="1" dirty="0" err="1">
                <a:solidFill>
                  <a:schemeClr val="tx2"/>
                </a:solidFill>
                <a:latin typeface="Arial" charset="0"/>
                <a:cs typeface="Arial" charset="0"/>
              </a:rPr>
              <a:t>aktiver</a:t>
            </a:r>
            <a:r>
              <a:rPr lang="en-GB" sz="3200" b="1" dirty="0">
                <a:solidFill>
                  <a:schemeClr val="tx2"/>
                </a:solidFill>
                <a:latin typeface="Arial" charset="0"/>
                <a:cs typeface="Arial" charset="0"/>
              </a:rPr>
              <a:t> </a:t>
            </a:r>
            <a:r>
              <a:rPr lang="en-GB" sz="3200" b="1" dirty="0" err="1">
                <a:solidFill>
                  <a:schemeClr val="tx2"/>
                </a:solidFill>
                <a:latin typeface="Arial" charset="0"/>
                <a:cs typeface="Arial" charset="0"/>
              </a:rPr>
              <a:t>kan</a:t>
            </a:r>
            <a:r>
              <a:rPr lang="en-GB" sz="3200" b="1" dirty="0">
                <a:solidFill>
                  <a:schemeClr val="tx2"/>
                </a:solidFill>
                <a:latin typeface="Arial" charset="0"/>
                <a:cs typeface="Arial" charset="0"/>
              </a:rPr>
              <a:t> </a:t>
            </a:r>
            <a:r>
              <a:rPr lang="en-GB" sz="3200" b="1" dirty="0" err="1">
                <a:solidFill>
                  <a:schemeClr val="tx2"/>
                </a:solidFill>
                <a:latin typeface="Arial" charset="0"/>
                <a:cs typeface="Arial" charset="0"/>
              </a:rPr>
              <a:t>kreditor</a:t>
            </a:r>
            <a:r>
              <a:rPr lang="en-GB" sz="3200" b="1" dirty="0">
                <a:solidFill>
                  <a:schemeClr val="tx2"/>
                </a:solidFill>
                <a:latin typeface="Arial" charset="0"/>
                <a:cs typeface="Arial" charset="0"/>
              </a:rPr>
              <a:t> </a:t>
            </a:r>
            <a:r>
              <a:rPr lang="en-GB" sz="3200" b="1" dirty="0" err="1">
                <a:solidFill>
                  <a:schemeClr val="tx2"/>
                </a:solidFill>
                <a:latin typeface="Arial" charset="0"/>
                <a:cs typeface="Arial" charset="0"/>
              </a:rPr>
              <a:t>få</a:t>
            </a:r>
            <a:r>
              <a:rPr lang="en-GB" sz="3200" b="1" dirty="0">
                <a:solidFill>
                  <a:schemeClr val="tx2"/>
                </a:solidFill>
                <a:latin typeface="Arial" charset="0"/>
                <a:cs typeface="Arial" charset="0"/>
              </a:rPr>
              <a:t> pant i?</a:t>
            </a:r>
          </a:p>
        </p:txBody>
      </p:sp>
      <p:sp>
        <p:nvSpPr>
          <p:cNvPr id="3" name="Pladsholder til indhold 5"/>
          <p:cNvSpPr>
            <a:spLocks noGrp="1"/>
          </p:cNvSpPr>
          <p:nvPr>
            <p:ph type="subTitle" idx="1"/>
          </p:nvPr>
        </p:nvSpPr>
        <p:spPr>
          <a:xfrm>
            <a:off x="683568" y="1628800"/>
            <a:ext cx="5472608" cy="3240360"/>
          </a:xfrm>
        </p:spPr>
        <p:txBody>
          <a:bodyPr>
            <a:normAutofit fontScale="77500" lnSpcReduction="20000"/>
          </a:bodyPr>
          <a:lstStyle/>
          <a:p>
            <a:pPr algn="l">
              <a:buFont typeface="Arial" charset="0"/>
              <a:buNone/>
            </a:pPr>
            <a:r>
              <a:rPr lang="da-DK" b="1" dirty="0">
                <a:solidFill>
                  <a:schemeClr val="tx1"/>
                </a:solidFill>
              </a:rPr>
              <a:t>Aktivtyper:</a:t>
            </a:r>
          </a:p>
          <a:p>
            <a:pPr marL="457200" indent="-457200" algn="l">
              <a:buFont typeface="Arial" panose="020B0604020202020204" pitchFamily="34" charset="0"/>
              <a:buChar char="•"/>
            </a:pPr>
            <a:r>
              <a:rPr lang="da-DK" sz="2800" dirty="0">
                <a:solidFill>
                  <a:schemeClr val="tx1"/>
                </a:solidFill>
              </a:rPr>
              <a:t>Biler</a:t>
            </a:r>
          </a:p>
          <a:p>
            <a:pPr marL="457200" indent="-457200" algn="l">
              <a:buFont typeface="Arial" panose="020B0604020202020204" pitchFamily="34" charset="0"/>
              <a:buChar char="•"/>
            </a:pPr>
            <a:r>
              <a:rPr lang="da-DK" sz="2800" dirty="0">
                <a:solidFill>
                  <a:schemeClr val="tx1"/>
                </a:solidFill>
              </a:rPr>
              <a:t>Fast ejendom</a:t>
            </a:r>
          </a:p>
          <a:p>
            <a:pPr marL="457200" indent="-457200" algn="l">
              <a:buFont typeface="Arial" panose="020B0604020202020204" pitchFamily="34" charset="0"/>
              <a:buChar char="•"/>
            </a:pPr>
            <a:r>
              <a:rPr lang="da-DK" sz="2800" dirty="0">
                <a:solidFill>
                  <a:schemeClr val="tx1"/>
                </a:solidFill>
              </a:rPr>
              <a:t>Andelslejlighed</a:t>
            </a:r>
          </a:p>
          <a:p>
            <a:pPr marL="457200" indent="-457200" algn="l">
              <a:buFont typeface="Arial" panose="020B0604020202020204" pitchFamily="34" charset="0"/>
              <a:buChar char="•"/>
            </a:pPr>
            <a:r>
              <a:rPr lang="da-DK" sz="2800" dirty="0">
                <a:solidFill>
                  <a:schemeClr val="tx1"/>
                </a:solidFill>
              </a:rPr>
              <a:t>Løsøre</a:t>
            </a:r>
          </a:p>
          <a:p>
            <a:pPr marL="457200" indent="-457200" algn="l">
              <a:buFont typeface="Arial" panose="020B0604020202020204" pitchFamily="34" charset="0"/>
              <a:buChar char="•"/>
            </a:pPr>
            <a:r>
              <a:rPr lang="da-DK" sz="2800" dirty="0">
                <a:solidFill>
                  <a:schemeClr val="tx1"/>
                </a:solidFill>
              </a:rPr>
              <a:t>Virksomhedspant</a:t>
            </a:r>
          </a:p>
          <a:p>
            <a:pPr marL="457200" indent="-457200" algn="l">
              <a:buFont typeface="Arial" panose="020B0604020202020204" pitchFamily="34" charset="0"/>
              <a:buChar char="•"/>
            </a:pPr>
            <a:r>
              <a:rPr lang="da-DK" sz="2800" dirty="0">
                <a:solidFill>
                  <a:schemeClr val="tx1"/>
                </a:solidFill>
              </a:rPr>
              <a:t>Fordringer og fordringspant</a:t>
            </a:r>
          </a:p>
          <a:p>
            <a:pPr marL="457200" indent="-457200" algn="l">
              <a:buFont typeface="Arial" panose="020B0604020202020204" pitchFamily="34" charset="0"/>
              <a:buChar char="•"/>
            </a:pPr>
            <a:r>
              <a:rPr lang="da-DK" sz="2800" dirty="0">
                <a:solidFill>
                  <a:schemeClr val="tx1"/>
                </a:solidFill>
              </a:rPr>
              <a:t>Værdipapirer, aktier og anparter</a:t>
            </a:r>
          </a:p>
          <a:p>
            <a:pPr marL="457200" indent="-457200" algn="l">
              <a:buFont typeface="Arial" panose="020B0604020202020204" pitchFamily="34" charset="0"/>
              <a:buChar char="•"/>
            </a:pPr>
            <a:r>
              <a:rPr lang="da-DK" sz="2800" dirty="0">
                <a:solidFill>
                  <a:schemeClr val="tx1"/>
                </a:solidFill>
              </a:rPr>
              <a:t>Fly og skibe</a:t>
            </a:r>
          </a:p>
        </p:txBody>
      </p:sp>
    </p:spTree>
    <p:extLst>
      <p:ext uri="{BB962C8B-B14F-4D97-AF65-F5344CB8AC3E}">
        <p14:creationId xmlns:p14="http://schemas.microsoft.com/office/powerpoint/2010/main" val="1587986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57200"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tx2"/>
                </a:solidFill>
                <a:latin typeface="Arial" charset="0"/>
                <a:cs typeface="Arial" charset="0"/>
              </a:rPr>
              <a:t>4. Pant </a:t>
            </a:r>
            <a:r>
              <a:rPr lang="en-GB" sz="4000" b="1" dirty="0" err="1">
                <a:solidFill>
                  <a:schemeClr val="tx2"/>
                </a:solidFill>
                <a:latin typeface="Arial" charset="0"/>
                <a:cs typeface="Arial" charset="0"/>
              </a:rPr>
              <a:t>i</a:t>
            </a:r>
            <a:r>
              <a:rPr lang="en-GB" sz="4000" b="1" dirty="0">
                <a:solidFill>
                  <a:schemeClr val="tx2"/>
                </a:solidFill>
                <a:latin typeface="Arial" charset="0"/>
                <a:cs typeface="Arial" charset="0"/>
              </a:rPr>
              <a:t> fast </a:t>
            </a:r>
            <a:r>
              <a:rPr lang="en-GB" sz="4000" b="1" dirty="0" err="1">
                <a:solidFill>
                  <a:schemeClr val="tx2"/>
                </a:solidFill>
                <a:latin typeface="Arial" charset="0"/>
                <a:cs typeface="Arial" charset="0"/>
              </a:rPr>
              <a:t>ejendom</a:t>
            </a:r>
            <a:endParaRPr lang="en-GB" sz="40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899592" y="1556792"/>
            <a:ext cx="6768752" cy="3264771"/>
          </a:xfrm>
        </p:spPr>
        <p:txBody>
          <a:bodyPr>
            <a:noAutofit/>
          </a:bodyPr>
          <a:lstStyle/>
          <a:p>
            <a:pPr marL="342900" indent="-342900" algn="l">
              <a:buFont typeface="Arial" panose="020B0604020202020204" pitchFamily="34" charset="0"/>
              <a:buChar char="•"/>
            </a:pPr>
            <a:r>
              <a:rPr lang="da-DK" sz="2000" dirty="0">
                <a:solidFill>
                  <a:schemeClr val="tx1"/>
                </a:solidFill>
              </a:rPr>
              <a:t>Alle rettigheder over fast ejendom skal tinglyses</a:t>
            </a:r>
          </a:p>
          <a:p>
            <a:pPr marL="342900" indent="-342900" algn="l">
              <a:buFont typeface="Arial" panose="020B0604020202020204" pitchFamily="34" charset="0"/>
              <a:buChar char="•"/>
            </a:pPr>
            <a:r>
              <a:rPr lang="da-DK" sz="2000" dirty="0">
                <a:solidFill>
                  <a:schemeClr val="tx1"/>
                </a:solidFill>
              </a:rPr>
              <a:t>Tinglyses i Tingbogen med angivelse af et eller flere matrikelnumre</a:t>
            </a:r>
          </a:p>
          <a:p>
            <a:pPr marL="342900" indent="-342900" algn="l">
              <a:buFont typeface="Arial" panose="020B0604020202020204" pitchFamily="34" charset="0"/>
              <a:buChar char="•"/>
            </a:pPr>
            <a:r>
              <a:rPr lang="da-DK" sz="2000" dirty="0">
                <a:solidFill>
                  <a:schemeClr val="tx1"/>
                </a:solidFill>
              </a:rPr>
              <a:t>Adkomst – skøde tinglyses for at sikre ejendomsretten</a:t>
            </a:r>
          </a:p>
          <a:p>
            <a:pPr marL="342900" indent="-342900" algn="l">
              <a:buFont typeface="Arial" panose="020B0604020202020204" pitchFamily="34" charset="0"/>
              <a:buChar char="•"/>
            </a:pPr>
            <a:r>
              <a:rPr lang="da-DK" sz="2000" dirty="0">
                <a:solidFill>
                  <a:schemeClr val="tx1"/>
                </a:solidFill>
              </a:rPr>
              <a:t>Byrder/servitutter  - fx en lejekontrakt, vejret, byggehøjde eller ægtepagt tinglyses for at sikre sig mod evt. køber</a:t>
            </a:r>
          </a:p>
          <a:p>
            <a:pPr marL="342900" indent="-342900" algn="l">
              <a:buFont typeface="Arial" panose="020B0604020202020204" pitchFamily="34" charset="0"/>
              <a:buChar char="•"/>
            </a:pPr>
            <a:r>
              <a:rPr lang="da-DK" sz="2000" dirty="0">
                <a:solidFill>
                  <a:schemeClr val="tx1"/>
                </a:solidFill>
              </a:rPr>
              <a:t>Hæftelser – pant og udlæg tinglyses for at sikre prioritet på evt. tvangsauktion</a:t>
            </a:r>
          </a:p>
          <a:p>
            <a:pPr algn="l"/>
            <a:endParaRPr lang="da-DK" sz="2000" dirty="0">
              <a:solidFill>
                <a:schemeClr val="tx1"/>
              </a:solidFill>
            </a:endParaRPr>
          </a:p>
        </p:txBody>
      </p:sp>
    </p:spTree>
    <p:extLst>
      <p:ext uri="{BB962C8B-B14F-4D97-AF65-F5344CB8AC3E}">
        <p14:creationId xmlns:p14="http://schemas.microsoft.com/office/powerpoint/2010/main" val="3768448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57200" y="7613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tx2"/>
                </a:solidFill>
                <a:latin typeface="Arial" charset="0"/>
                <a:cs typeface="Arial" charset="0"/>
              </a:rPr>
              <a:t>4. Pant </a:t>
            </a:r>
            <a:r>
              <a:rPr lang="en-GB" sz="4000" b="1" dirty="0" err="1">
                <a:solidFill>
                  <a:schemeClr val="tx2"/>
                </a:solidFill>
                <a:latin typeface="Arial" charset="0"/>
                <a:cs typeface="Arial" charset="0"/>
              </a:rPr>
              <a:t>i</a:t>
            </a:r>
            <a:r>
              <a:rPr lang="en-GB" sz="4000" b="1" dirty="0">
                <a:solidFill>
                  <a:schemeClr val="tx2"/>
                </a:solidFill>
                <a:latin typeface="Arial" charset="0"/>
                <a:cs typeface="Arial" charset="0"/>
              </a:rPr>
              <a:t> fast </a:t>
            </a:r>
            <a:r>
              <a:rPr lang="en-GB" sz="4000" b="1" dirty="0" err="1">
                <a:solidFill>
                  <a:schemeClr val="tx2"/>
                </a:solidFill>
                <a:latin typeface="Arial" charset="0"/>
                <a:cs typeface="Arial" charset="0"/>
              </a:rPr>
              <a:t>ejendom</a:t>
            </a:r>
            <a:endParaRPr lang="en-GB" sz="40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827584" y="1556792"/>
            <a:ext cx="6984776" cy="3459875"/>
          </a:xfrm>
        </p:spPr>
        <p:txBody>
          <a:bodyPr>
            <a:noAutofit/>
          </a:bodyPr>
          <a:lstStyle/>
          <a:p>
            <a:pPr marL="342900" indent="-342900" algn="l">
              <a:buFont typeface="Arial" panose="020B0604020202020204" pitchFamily="34" charset="0"/>
              <a:buChar char="•"/>
            </a:pPr>
            <a:r>
              <a:rPr lang="da-DK" sz="2000" dirty="0">
                <a:solidFill>
                  <a:schemeClr val="tx1"/>
                </a:solidFill>
              </a:rPr>
              <a:t>Flere panthavere i samme ejendom – prioritetsstilling</a:t>
            </a:r>
          </a:p>
          <a:p>
            <a:pPr marL="342900" indent="-342900" algn="l">
              <a:buFont typeface="Arial" panose="020B0604020202020204" pitchFamily="34" charset="0"/>
              <a:buChar char="•"/>
            </a:pPr>
            <a:r>
              <a:rPr lang="da-DK" sz="2000" dirty="0">
                <a:solidFill>
                  <a:schemeClr val="tx1"/>
                </a:solidFill>
              </a:rPr>
              <a:t>Skal et foranstående pant udvides, skal efterstående panthavere give tilladelse (rykningspåtegning)</a:t>
            </a:r>
          </a:p>
          <a:p>
            <a:pPr marL="342900" indent="-342900" algn="l">
              <a:buFont typeface="Arial" panose="020B0604020202020204" pitchFamily="34" charset="0"/>
              <a:buChar char="•"/>
            </a:pPr>
            <a:r>
              <a:rPr lang="da-DK" sz="2000" dirty="0">
                <a:solidFill>
                  <a:schemeClr val="tx1"/>
                </a:solidFill>
              </a:rPr>
              <a:t>Der er oftest aftalt oprykningsret i et pantebrev, og så rykker det op i prioritetsstillingen efterhånden som gælden i foranstående pantebrev bliver nedbragt</a:t>
            </a:r>
          </a:p>
          <a:p>
            <a:pPr marL="342900" indent="-342900" algn="l">
              <a:buFont typeface="Arial" panose="020B0604020202020204" pitchFamily="34" charset="0"/>
              <a:buChar char="•"/>
            </a:pPr>
            <a:r>
              <a:rPr lang="da-DK" sz="2000" dirty="0">
                <a:solidFill>
                  <a:schemeClr val="tx1"/>
                </a:solidFill>
              </a:rPr>
              <a:t>Kreditor kan højst give henstand med betaling på pantebrevet 1 år, ellers vil rentekravet  komme sidst i prioritetsordenen</a:t>
            </a:r>
          </a:p>
          <a:p>
            <a:pPr marL="342900" indent="-342900" algn="l">
              <a:buFont typeface="Arial" panose="020B0604020202020204" pitchFamily="34" charset="0"/>
              <a:buChar char="•"/>
            </a:pPr>
            <a:r>
              <a:rPr lang="da-DK" sz="2000" dirty="0">
                <a:solidFill>
                  <a:schemeClr val="tx1"/>
                </a:solidFill>
              </a:rPr>
              <a:t>Ejerpant kan opstå, hvis der ikke er aftalt oprykningsret, og et gælden i et foranstående pantebrev er nedbragt</a:t>
            </a:r>
          </a:p>
        </p:txBody>
      </p:sp>
    </p:spTree>
    <p:extLst>
      <p:ext uri="{BB962C8B-B14F-4D97-AF65-F5344CB8AC3E}">
        <p14:creationId xmlns:p14="http://schemas.microsoft.com/office/powerpoint/2010/main" val="2214928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683568" y="-9939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200" b="1" dirty="0">
                <a:solidFill>
                  <a:schemeClr val="tx2"/>
                </a:solidFill>
                <a:latin typeface="Arial" charset="0"/>
                <a:cs typeface="Arial" charset="0"/>
              </a:rPr>
              <a:t>4.2 </a:t>
            </a:r>
            <a:r>
              <a:rPr lang="en-GB" sz="3200" b="1" dirty="0" err="1">
                <a:solidFill>
                  <a:schemeClr val="tx2"/>
                </a:solidFill>
                <a:latin typeface="Arial" charset="0"/>
                <a:cs typeface="Arial" charset="0"/>
              </a:rPr>
              <a:t>Hvad</a:t>
            </a:r>
            <a:r>
              <a:rPr lang="en-GB" sz="3200" b="1" dirty="0">
                <a:solidFill>
                  <a:schemeClr val="tx2"/>
                </a:solidFill>
                <a:latin typeface="Arial" charset="0"/>
                <a:cs typeface="Arial" charset="0"/>
              </a:rPr>
              <a:t> </a:t>
            </a:r>
            <a:r>
              <a:rPr lang="en-GB" sz="3200" b="1" dirty="0" err="1">
                <a:solidFill>
                  <a:schemeClr val="tx2"/>
                </a:solidFill>
                <a:latin typeface="Arial" charset="0"/>
                <a:cs typeface="Arial" charset="0"/>
              </a:rPr>
              <a:t>omfatter</a:t>
            </a:r>
            <a:r>
              <a:rPr lang="en-GB" sz="3200" b="1" dirty="0">
                <a:solidFill>
                  <a:schemeClr val="tx2"/>
                </a:solidFill>
                <a:latin typeface="Arial" charset="0"/>
                <a:cs typeface="Arial" charset="0"/>
              </a:rPr>
              <a:t> pant </a:t>
            </a:r>
            <a:r>
              <a:rPr lang="en-GB" sz="3200" b="1" dirty="0" err="1">
                <a:solidFill>
                  <a:schemeClr val="tx2"/>
                </a:solidFill>
                <a:latin typeface="Arial" charset="0"/>
                <a:cs typeface="Arial" charset="0"/>
              </a:rPr>
              <a:t>i</a:t>
            </a:r>
            <a:r>
              <a:rPr lang="en-GB" sz="3200" b="1" dirty="0">
                <a:solidFill>
                  <a:schemeClr val="tx2"/>
                </a:solidFill>
                <a:latin typeface="Arial" charset="0"/>
                <a:cs typeface="Arial" charset="0"/>
              </a:rPr>
              <a:t> fast </a:t>
            </a:r>
            <a:r>
              <a:rPr lang="en-GB" sz="3200" b="1" dirty="0" err="1">
                <a:solidFill>
                  <a:schemeClr val="tx2"/>
                </a:solidFill>
                <a:latin typeface="Arial" charset="0"/>
                <a:cs typeface="Arial" charset="0"/>
              </a:rPr>
              <a:t>ejendom</a:t>
            </a:r>
            <a:endParaRPr lang="en-GB" sz="32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827584" y="1556792"/>
            <a:ext cx="6400800" cy="1752603"/>
          </a:xfrm>
        </p:spPr>
        <p:txBody>
          <a:bodyPr>
            <a:noAutofit/>
          </a:bodyPr>
          <a:lstStyle/>
          <a:p>
            <a:pPr marL="342900" indent="-342900" algn="l">
              <a:buFont typeface="Arial" panose="020B0604020202020204" pitchFamily="34" charset="0"/>
              <a:buChar char="•"/>
            </a:pPr>
            <a:r>
              <a:rPr lang="da-DK" sz="2000" dirty="0">
                <a:solidFill>
                  <a:schemeClr val="tx1"/>
                </a:solidFill>
              </a:rPr>
              <a:t>Et afgrænset stykke jord med tilhørende beplantning og eventuelt bygninger – samme faste ejendom</a:t>
            </a:r>
          </a:p>
          <a:p>
            <a:pPr marL="342900" indent="-342900" algn="l">
              <a:buFont typeface="Arial" panose="020B0604020202020204" pitchFamily="34" charset="0"/>
              <a:buChar char="•"/>
            </a:pPr>
            <a:r>
              <a:rPr lang="da-DK" sz="2000" dirty="0">
                <a:solidFill>
                  <a:schemeClr val="tx1"/>
                </a:solidFill>
              </a:rPr>
              <a:t>En bygning på lejet grund kan være en særskilt fast ejendom og kan pantsættes uafhængigt af grunden</a:t>
            </a:r>
          </a:p>
          <a:p>
            <a:pPr marL="342900" indent="-342900" algn="l">
              <a:buFont typeface="Arial" panose="020B0604020202020204" pitchFamily="34" charset="0"/>
              <a:buChar char="•"/>
            </a:pPr>
            <a:r>
              <a:rPr lang="da-DK" sz="2000" dirty="0">
                <a:solidFill>
                  <a:schemeClr val="tx1"/>
                </a:solidFill>
              </a:rPr>
              <a:t>En del løsøre er tilbehør til fast ejendom og bliver en del af den samlede faste ejendom. Ejendomspant i løsøre beskrives af (Se fig. 16.5):</a:t>
            </a:r>
          </a:p>
          <a:p>
            <a:pPr lvl="1"/>
            <a:r>
              <a:rPr lang="da-DK" sz="2000" dirty="0"/>
              <a:t>TL § 38 om indlagt løsøre</a:t>
            </a:r>
          </a:p>
          <a:p>
            <a:pPr lvl="1"/>
            <a:r>
              <a:rPr lang="da-DK" sz="2000" dirty="0"/>
              <a:t>TL § 37 om erhvervsløsøre</a:t>
            </a:r>
          </a:p>
          <a:p>
            <a:pPr lvl="1"/>
            <a:r>
              <a:rPr lang="da-DK" sz="2000" dirty="0"/>
              <a:t>Tilvækstlæren kan gribe løsøre, som ikke er omfattet af TL §§ 37 og 38</a:t>
            </a:r>
          </a:p>
        </p:txBody>
      </p:sp>
    </p:spTree>
    <p:extLst>
      <p:ext uri="{BB962C8B-B14F-4D97-AF65-F5344CB8AC3E}">
        <p14:creationId xmlns:p14="http://schemas.microsoft.com/office/powerpoint/2010/main" val="4179888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57200" y="101297"/>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4.3 </a:t>
            </a:r>
            <a:r>
              <a:rPr lang="en-GB" sz="3600" b="1" dirty="0" err="1">
                <a:solidFill>
                  <a:schemeClr val="tx2"/>
                </a:solidFill>
                <a:latin typeface="Arial" charset="0"/>
                <a:cs typeface="Arial" charset="0"/>
              </a:rPr>
              <a:t>Tilbehør</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til</a:t>
            </a:r>
            <a:r>
              <a:rPr lang="en-GB" sz="3600" b="1" dirty="0">
                <a:solidFill>
                  <a:schemeClr val="tx2"/>
                </a:solidFill>
                <a:latin typeface="Arial" charset="0"/>
                <a:cs typeface="Arial" charset="0"/>
              </a:rPr>
              <a:t> fast </a:t>
            </a:r>
            <a:r>
              <a:rPr lang="en-GB" sz="3600" b="1" dirty="0" err="1">
                <a:solidFill>
                  <a:schemeClr val="tx2"/>
                </a:solidFill>
                <a:latin typeface="Arial" charset="0"/>
                <a:cs typeface="Arial" charset="0"/>
              </a:rPr>
              <a:t>ejendom</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827584" y="1556792"/>
            <a:ext cx="6400800" cy="1752603"/>
          </a:xfrm>
        </p:spPr>
        <p:txBody>
          <a:bodyPr>
            <a:noAutofit/>
          </a:bodyPr>
          <a:lstStyle/>
          <a:p>
            <a:pPr algn="l">
              <a:buFont typeface="Arial" charset="0"/>
              <a:buNone/>
            </a:pPr>
            <a:r>
              <a:rPr lang="da-DK" sz="2000" b="1" dirty="0">
                <a:solidFill>
                  <a:schemeClr val="tx1"/>
                </a:solidFill>
              </a:rPr>
              <a:t>TL § 38 – Indlagt løsøre</a:t>
            </a:r>
            <a:endParaRPr lang="da-DK" sz="2000" dirty="0">
              <a:solidFill>
                <a:schemeClr val="tx1"/>
              </a:solidFill>
            </a:endParaRPr>
          </a:p>
          <a:p>
            <a:pPr marL="342900" indent="-342900" algn="l">
              <a:buFont typeface="Arial" panose="020B0604020202020204" pitchFamily="34" charset="0"/>
              <a:buChar char="•"/>
            </a:pPr>
            <a:r>
              <a:rPr lang="da-DK" sz="2000" dirty="0">
                <a:solidFill>
                  <a:schemeClr val="tx1"/>
                </a:solidFill>
              </a:rPr>
              <a:t>Omfatter løsøreaktiver, som er:</a:t>
            </a:r>
          </a:p>
          <a:p>
            <a:pPr lvl="1"/>
            <a:r>
              <a:rPr lang="da-DK" sz="2000" dirty="0"/>
              <a:t>Indlagt i bygningen (installeret, boret ind i væggen mv.)</a:t>
            </a:r>
          </a:p>
          <a:p>
            <a:pPr lvl="1"/>
            <a:r>
              <a:rPr lang="da-DK" sz="2000" dirty="0"/>
              <a:t>Til brug for bygningen (fx vaskemaskine, fryser, aircondition men ikke driftsaktiver til brug for virksomheden)</a:t>
            </a:r>
          </a:p>
          <a:p>
            <a:pPr lvl="1"/>
            <a:r>
              <a:rPr lang="da-DK" sz="2000" dirty="0"/>
              <a:t>På ejerens bekostning (så hvis lejer eller en 3. mand har betalt er løsøret ikke omfattet af ejendomspantet)</a:t>
            </a:r>
          </a:p>
          <a:p>
            <a:pPr marL="342900" indent="-342900" algn="l">
              <a:buFont typeface="Arial" panose="020B0604020202020204" pitchFamily="34" charset="0"/>
              <a:buChar char="•"/>
            </a:pPr>
            <a:r>
              <a:rPr lang="da-DK" sz="2000" dirty="0">
                <a:solidFill>
                  <a:schemeClr val="tx1"/>
                </a:solidFill>
              </a:rPr>
              <a:t>Indlagt løsøre er omfattet af ejendomspantet og særskilt ret over det kan ikke opretholdes (hverken ejendomsforbehold eller pant)</a:t>
            </a:r>
          </a:p>
          <a:p>
            <a:pPr algn="l">
              <a:buFont typeface="Arial" charset="0"/>
              <a:buNone/>
            </a:pPr>
            <a:endParaRPr lang="da-DK" sz="2000" dirty="0">
              <a:solidFill>
                <a:schemeClr val="tx1"/>
              </a:solidFill>
            </a:endParaRPr>
          </a:p>
        </p:txBody>
      </p:sp>
    </p:spTree>
    <p:extLst>
      <p:ext uri="{BB962C8B-B14F-4D97-AF65-F5344CB8AC3E}">
        <p14:creationId xmlns:p14="http://schemas.microsoft.com/office/powerpoint/2010/main" val="4016826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685800" y="76197"/>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4.3 </a:t>
            </a:r>
            <a:r>
              <a:rPr lang="en-GB" sz="3600" b="1" dirty="0" err="1">
                <a:solidFill>
                  <a:schemeClr val="tx2"/>
                </a:solidFill>
                <a:latin typeface="Arial" charset="0"/>
                <a:cs typeface="Arial" charset="0"/>
              </a:rPr>
              <a:t>Tilbehør</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til</a:t>
            </a:r>
            <a:r>
              <a:rPr lang="en-GB" sz="3600" b="1" dirty="0">
                <a:solidFill>
                  <a:schemeClr val="tx2"/>
                </a:solidFill>
                <a:latin typeface="Arial" charset="0"/>
                <a:cs typeface="Arial" charset="0"/>
              </a:rPr>
              <a:t> fast </a:t>
            </a:r>
            <a:r>
              <a:rPr lang="en-GB" sz="3600" b="1" dirty="0" err="1">
                <a:solidFill>
                  <a:schemeClr val="tx2"/>
                </a:solidFill>
                <a:latin typeface="Arial" charset="0"/>
                <a:cs typeface="Arial" charset="0"/>
              </a:rPr>
              <a:t>ejendom</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827584" y="1484784"/>
            <a:ext cx="7560840" cy="1800200"/>
          </a:xfrm>
        </p:spPr>
        <p:txBody>
          <a:bodyPr>
            <a:noAutofit/>
          </a:bodyPr>
          <a:lstStyle/>
          <a:p>
            <a:pPr algn="l">
              <a:buFont typeface="Arial" charset="0"/>
              <a:buNone/>
            </a:pPr>
            <a:r>
              <a:rPr lang="da-DK" sz="2000" b="1" dirty="0">
                <a:solidFill>
                  <a:schemeClr val="tx1"/>
                </a:solidFill>
              </a:rPr>
              <a:t>TL § 37 – erhvervstilbehør</a:t>
            </a:r>
            <a:endParaRPr lang="da-DK" sz="2000" dirty="0">
              <a:solidFill>
                <a:schemeClr val="tx1"/>
              </a:solidFill>
            </a:endParaRPr>
          </a:p>
          <a:p>
            <a:pPr marL="342900" indent="-342900" algn="l">
              <a:buFont typeface="Arial" panose="020B0604020202020204" pitchFamily="34" charset="0"/>
              <a:buChar char="•"/>
            </a:pPr>
            <a:r>
              <a:rPr lang="da-DK" sz="2000" dirty="0">
                <a:solidFill>
                  <a:schemeClr val="tx1"/>
                </a:solidFill>
              </a:rPr>
              <a:t>Hvis ejendommen er:</a:t>
            </a:r>
          </a:p>
          <a:p>
            <a:pPr lvl="1"/>
            <a:r>
              <a:rPr lang="da-DK" sz="2000" dirty="0"/>
              <a:t>En </a:t>
            </a:r>
            <a:r>
              <a:rPr lang="da-DK" sz="2000" b="1" dirty="0"/>
              <a:t>erhvervsejendom</a:t>
            </a:r>
          </a:p>
          <a:p>
            <a:pPr lvl="1"/>
            <a:r>
              <a:rPr lang="da-DK" sz="2000" dirty="0"/>
              <a:t>Som er </a:t>
            </a:r>
            <a:r>
              <a:rPr lang="da-DK" sz="2000" b="1" dirty="0"/>
              <a:t>varigt </a:t>
            </a:r>
            <a:r>
              <a:rPr lang="da-DK" sz="2000" dirty="0"/>
              <a:t>indrettet</a:t>
            </a:r>
          </a:p>
          <a:p>
            <a:pPr lvl="1"/>
            <a:r>
              <a:rPr lang="da-DK" sz="2000" dirty="0"/>
              <a:t>Med en </a:t>
            </a:r>
            <a:r>
              <a:rPr lang="da-DK" sz="2000" b="1" dirty="0"/>
              <a:t>særlig</a:t>
            </a:r>
            <a:r>
              <a:rPr lang="da-DK" sz="2000" dirty="0"/>
              <a:t> erhvervsvirksomhed for øje</a:t>
            </a:r>
          </a:p>
          <a:p>
            <a:pPr lvl="1">
              <a:buFont typeface="Arial" charset="0"/>
              <a:buNone/>
            </a:pPr>
            <a:r>
              <a:rPr lang="da-DK" sz="2000" dirty="0"/>
              <a:t>Er driftsmateriel og driftsmidler  omfattet af ejendomspantet</a:t>
            </a:r>
          </a:p>
          <a:p>
            <a:pPr marL="342900" indent="-342900" algn="l">
              <a:buFont typeface="Arial" panose="020B0604020202020204" pitchFamily="34" charset="0"/>
              <a:buChar char="•"/>
            </a:pPr>
            <a:r>
              <a:rPr lang="da-DK" sz="2000" dirty="0">
                <a:solidFill>
                  <a:schemeClr val="tx1"/>
                </a:solidFill>
              </a:rPr>
              <a:t>Bestemmelsen kan fraviges ved aftale, hvis:</a:t>
            </a:r>
          </a:p>
          <a:p>
            <a:pPr lvl="1"/>
            <a:r>
              <a:rPr lang="da-DK" sz="2000" dirty="0"/>
              <a:t>Aftale om pant eller ejendomsforbehold indgås før løsøret bliver bragt ind på ejendommen</a:t>
            </a:r>
          </a:p>
          <a:p>
            <a:pPr lvl="1"/>
            <a:r>
              <a:rPr lang="da-DK" sz="2000" dirty="0"/>
              <a:t>Aftale om pant bliver tiltrådt af panthaverne i ejendommen</a:t>
            </a:r>
          </a:p>
          <a:p>
            <a:pPr marL="342900" indent="-342900" algn="l">
              <a:buFont typeface="Arial" panose="020B0604020202020204" pitchFamily="34" charset="0"/>
              <a:buChar char="•"/>
            </a:pPr>
            <a:r>
              <a:rPr lang="da-DK" sz="2000" dirty="0">
                <a:solidFill>
                  <a:schemeClr val="tx1"/>
                </a:solidFill>
              </a:rPr>
              <a:t>Løsøret kan udskilles </a:t>
            </a:r>
            <a:r>
              <a:rPr lang="da-DK" sz="2000" b="1" dirty="0">
                <a:solidFill>
                  <a:schemeClr val="tx1"/>
                </a:solidFill>
              </a:rPr>
              <a:t>ifølge regelmæssig drift</a:t>
            </a:r>
          </a:p>
        </p:txBody>
      </p:sp>
    </p:spTree>
    <p:extLst>
      <p:ext uri="{BB962C8B-B14F-4D97-AF65-F5344CB8AC3E}">
        <p14:creationId xmlns:p14="http://schemas.microsoft.com/office/powerpoint/2010/main" val="398908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685800" y="76197"/>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4.3 </a:t>
            </a:r>
            <a:r>
              <a:rPr lang="en-GB" sz="3600" b="1" dirty="0" err="1">
                <a:solidFill>
                  <a:schemeClr val="tx2"/>
                </a:solidFill>
                <a:latin typeface="Arial" charset="0"/>
                <a:cs typeface="Arial" charset="0"/>
              </a:rPr>
              <a:t>Tilbehør</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til</a:t>
            </a:r>
            <a:r>
              <a:rPr lang="en-GB" sz="3600" b="1" dirty="0">
                <a:solidFill>
                  <a:schemeClr val="tx2"/>
                </a:solidFill>
                <a:latin typeface="Arial" charset="0"/>
                <a:cs typeface="Arial" charset="0"/>
              </a:rPr>
              <a:t> fast </a:t>
            </a:r>
            <a:r>
              <a:rPr lang="en-GB" sz="3600" b="1" dirty="0" err="1">
                <a:solidFill>
                  <a:schemeClr val="tx2"/>
                </a:solidFill>
                <a:latin typeface="Arial" charset="0"/>
                <a:cs typeface="Arial" charset="0"/>
              </a:rPr>
              <a:t>ejendom</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899592" y="1556792"/>
            <a:ext cx="6400800" cy="1752603"/>
          </a:xfrm>
        </p:spPr>
        <p:txBody>
          <a:bodyPr>
            <a:noAutofit/>
          </a:bodyPr>
          <a:lstStyle/>
          <a:p>
            <a:pPr algn="l">
              <a:buFont typeface="Arial" charset="0"/>
              <a:buNone/>
            </a:pPr>
            <a:r>
              <a:rPr lang="da-DK" sz="2000" b="1" dirty="0">
                <a:solidFill>
                  <a:schemeClr val="tx1"/>
                </a:solidFill>
              </a:rPr>
              <a:t>TL § 37 – erhvervstilbehør</a:t>
            </a:r>
            <a:endParaRPr lang="da-DK" sz="2000" dirty="0">
              <a:solidFill>
                <a:schemeClr val="tx1"/>
              </a:solidFill>
            </a:endParaRPr>
          </a:p>
          <a:p>
            <a:pPr algn="l"/>
            <a:r>
              <a:rPr lang="da-DK" sz="2000" dirty="0">
                <a:solidFill>
                  <a:schemeClr val="tx1"/>
                </a:solidFill>
              </a:rPr>
              <a:t>Hvis ejendommen er en landejendom omfatter pantet også:</a:t>
            </a:r>
          </a:p>
          <a:p>
            <a:pPr lvl="1"/>
            <a:r>
              <a:rPr lang="da-DK" sz="2000" dirty="0"/>
              <a:t>Besætning</a:t>
            </a:r>
          </a:p>
          <a:p>
            <a:pPr lvl="1"/>
            <a:r>
              <a:rPr lang="da-DK" sz="2000" dirty="0"/>
              <a:t>Gødning</a:t>
            </a:r>
          </a:p>
          <a:p>
            <a:pPr lvl="1"/>
            <a:r>
              <a:rPr lang="da-DK" sz="2000" dirty="0"/>
              <a:t>Afgrøder og andre frembringelser</a:t>
            </a:r>
          </a:p>
          <a:p>
            <a:pPr algn="l"/>
            <a:r>
              <a:rPr lang="da-DK" sz="2000" dirty="0">
                <a:solidFill>
                  <a:schemeClr val="tx1"/>
                </a:solidFill>
              </a:rPr>
              <a:t>En </a:t>
            </a:r>
            <a:r>
              <a:rPr lang="da-DK" sz="2000" b="1" dirty="0">
                <a:solidFill>
                  <a:schemeClr val="tx1"/>
                </a:solidFill>
              </a:rPr>
              <a:t>landejendom</a:t>
            </a:r>
            <a:r>
              <a:rPr lang="da-DK" sz="2000" dirty="0">
                <a:solidFill>
                  <a:schemeClr val="tx1"/>
                </a:solidFill>
              </a:rPr>
              <a:t> er oftest en traditionel gård med jordbrug og besætning</a:t>
            </a:r>
          </a:p>
          <a:p>
            <a:pPr algn="l">
              <a:buFont typeface="Arial" charset="0"/>
              <a:buNone/>
            </a:pPr>
            <a:endParaRPr lang="da-DK" sz="2000" dirty="0">
              <a:solidFill>
                <a:schemeClr val="tx1"/>
              </a:solidFill>
            </a:endParaRPr>
          </a:p>
        </p:txBody>
      </p:sp>
    </p:spTree>
    <p:extLst>
      <p:ext uri="{BB962C8B-B14F-4D97-AF65-F5344CB8AC3E}">
        <p14:creationId xmlns:p14="http://schemas.microsoft.com/office/powerpoint/2010/main" val="365879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55576" y="76197"/>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4.3 </a:t>
            </a:r>
            <a:r>
              <a:rPr lang="en-GB" sz="3600" b="1" dirty="0" err="1">
                <a:solidFill>
                  <a:schemeClr val="tx2"/>
                </a:solidFill>
                <a:latin typeface="Arial" charset="0"/>
                <a:cs typeface="Arial" charset="0"/>
              </a:rPr>
              <a:t>Tilbehør</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til</a:t>
            </a:r>
            <a:r>
              <a:rPr lang="en-GB" sz="3600" b="1" dirty="0">
                <a:solidFill>
                  <a:schemeClr val="tx2"/>
                </a:solidFill>
                <a:latin typeface="Arial" charset="0"/>
                <a:cs typeface="Arial" charset="0"/>
              </a:rPr>
              <a:t> fast </a:t>
            </a:r>
            <a:r>
              <a:rPr lang="en-GB" sz="3600" b="1" dirty="0" err="1">
                <a:solidFill>
                  <a:schemeClr val="tx2"/>
                </a:solidFill>
                <a:latin typeface="Arial" charset="0"/>
                <a:cs typeface="Arial" charset="0"/>
              </a:rPr>
              <a:t>ejendom</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755576" y="1616594"/>
            <a:ext cx="6336704" cy="3972646"/>
          </a:xfrm>
        </p:spPr>
        <p:txBody>
          <a:bodyPr>
            <a:normAutofit/>
          </a:bodyPr>
          <a:lstStyle/>
          <a:p>
            <a:pPr algn="l">
              <a:buFont typeface="Arial" charset="0"/>
              <a:buNone/>
            </a:pPr>
            <a:r>
              <a:rPr lang="da-DK" sz="2000" b="1" dirty="0">
                <a:solidFill>
                  <a:schemeClr val="tx1"/>
                </a:solidFill>
              </a:rPr>
              <a:t>Tilvækstlæren</a:t>
            </a:r>
            <a:endParaRPr lang="da-DK" sz="2000" dirty="0">
              <a:solidFill>
                <a:schemeClr val="tx1"/>
              </a:solidFill>
            </a:endParaRPr>
          </a:p>
          <a:p>
            <a:pPr marL="342900" indent="-342900" algn="l">
              <a:buFont typeface="Arial" panose="020B0604020202020204" pitchFamily="34" charset="0"/>
              <a:buChar char="•"/>
            </a:pPr>
            <a:r>
              <a:rPr lang="da-DK" sz="2000" dirty="0">
                <a:solidFill>
                  <a:schemeClr val="tx1"/>
                </a:solidFill>
              </a:rPr>
              <a:t>Omfatter løsøreaktiver, som ikke kan fjernes fra ejendommen uden at gøre skade på den</a:t>
            </a:r>
          </a:p>
          <a:p>
            <a:pPr marL="342900" indent="-342900" algn="l">
              <a:buFont typeface="Arial" panose="020B0604020202020204" pitchFamily="34" charset="0"/>
              <a:buChar char="•"/>
            </a:pPr>
            <a:r>
              <a:rPr lang="da-DK" sz="2000" dirty="0">
                <a:solidFill>
                  <a:schemeClr val="tx1"/>
                </a:solidFill>
              </a:rPr>
              <a:t>Omfatter fx nedgravede kabler, kloaknet, vinduer, tag – alt der er ”vokset” ind i bygningen/ejendommen</a:t>
            </a:r>
          </a:p>
          <a:p>
            <a:pPr marL="342900" indent="-342900" algn="l">
              <a:buFont typeface="Arial" panose="020B0604020202020204" pitchFamily="34" charset="0"/>
              <a:buChar char="•"/>
            </a:pPr>
            <a:r>
              <a:rPr lang="da-DK" sz="2000" dirty="0">
                <a:solidFill>
                  <a:schemeClr val="tx1"/>
                </a:solidFill>
              </a:rPr>
              <a:t>Løsøre omfattet af tilvækstlæren er en del af ejendommen og ingen kan have en særskilt ret over det. Dette gælder også, selvom ejeren ikke selv har betalt for løsøret.</a:t>
            </a:r>
          </a:p>
        </p:txBody>
      </p:sp>
    </p:spTree>
    <p:extLst>
      <p:ext uri="{BB962C8B-B14F-4D97-AF65-F5344CB8AC3E}">
        <p14:creationId xmlns:p14="http://schemas.microsoft.com/office/powerpoint/2010/main" val="2507741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p:cNvSpPr txBox="1">
            <a:spLocks/>
          </p:cNvSpPr>
          <p:nvPr/>
        </p:nvSpPr>
        <p:spPr>
          <a:xfrm>
            <a:off x="883710" y="287669"/>
            <a:ext cx="8229600" cy="1143000"/>
          </a:xfrm>
          <a:prstGeom prst="rect">
            <a:avLst/>
          </a:prstGeom>
        </p:spPr>
        <p:txBody>
          <a:bodyPr/>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Pant </a:t>
            </a:r>
            <a:r>
              <a:rPr lang="en-GB" sz="3600" b="1" dirty="0" err="1">
                <a:solidFill>
                  <a:schemeClr val="tx2"/>
                </a:solidFill>
                <a:latin typeface="Arial" charset="0"/>
                <a:cs typeface="Arial" charset="0"/>
              </a:rPr>
              <a:t>og</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tinglysning</a:t>
            </a:r>
            <a:endParaRPr lang="en-GB" sz="3600" dirty="0">
              <a:solidFill>
                <a:schemeClr val="tx2"/>
              </a:solidFill>
            </a:endParaRPr>
          </a:p>
        </p:txBody>
      </p:sp>
      <p:sp>
        <p:nvSpPr>
          <p:cNvPr id="7" name="Pladsholder til indhold 5">
            <a:extLst>
              <a:ext uri="{FF2B5EF4-FFF2-40B4-BE49-F238E27FC236}">
                <a16:creationId xmlns:a16="http://schemas.microsoft.com/office/drawing/2014/main" id="{BD11C6E3-4B8C-2895-A689-B263B88AFAD2}"/>
              </a:ext>
            </a:extLst>
          </p:cNvPr>
          <p:cNvSpPr txBox="1">
            <a:spLocks/>
          </p:cNvSpPr>
          <p:nvPr/>
        </p:nvSpPr>
        <p:spPr>
          <a:xfrm>
            <a:off x="883710" y="1628800"/>
            <a:ext cx="8152786" cy="37444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charset="0"/>
              <a:buNone/>
            </a:pPr>
            <a:r>
              <a:rPr lang="da-DK" sz="2000" b="1" dirty="0">
                <a:latin typeface="Arial" panose="020B0604020202020204" pitchFamily="34" charset="0"/>
                <a:cs typeface="Arial" panose="020B0604020202020204" pitchFamily="34" charset="0"/>
              </a:rPr>
              <a:t>I kapitel 16 gennemgås</a:t>
            </a:r>
            <a:r>
              <a:rPr lang="da-DK" sz="2000" b="0" dirty="0">
                <a:latin typeface="Arial" panose="020B0604020202020204" pitchFamily="34" charset="0"/>
                <a:cs typeface="Arial" panose="020B0604020202020204" pitchFamily="34" charset="0"/>
              </a:rPr>
              <a:t>:</a:t>
            </a:r>
          </a:p>
          <a:p>
            <a:pPr fontAlgn="auto">
              <a:spcAft>
                <a:spcPts val="0"/>
              </a:spcAft>
            </a:pPr>
            <a:r>
              <a:rPr lang="da-DK" sz="2000" b="0" dirty="0">
                <a:latin typeface="Arial" panose="020B0604020202020204" pitchFamily="34" charset="0"/>
                <a:cs typeface="Arial" panose="020B0604020202020204" pitchFamily="34" charset="0"/>
              </a:rPr>
              <a:t>Parter, regler og definitioner</a:t>
            </a:r>
          </a:p>
          <a:p>
            <a:pPr fontAlgn="auto">
              <a:spcAft>
                <a:spcPts val="0"/>
              </a:spcAft>
            </a:pPr>
            <a:r>
              <a:rPr lang="da-DK" sz="2000" b="0" dirty="0">
                <a:latin typeface="Arial" panose="020B0604020202020204" pitchFamily="34" charset="0"/>
                <a:cs typeface="Arial" panose="020B0604020202020204" pitchFamily="34" charset="0"/>
              </a:rPr>
              <a:t>Pant som sikkerhed</a:t>
            </a:r>
          </a:p>
          <a:p>
            <a:pPr fontAlgn="auto">
              <a:spcAft>
                <a:spcPts val="0"/>
              </a:spcAft>
            </a:pPr>
            <a:r>
              <a:rPr lang="da-DK" sz="2000" b="0" dirty="0">
                <a:latin typeface="Arial" panose="020B0604020202020204" pitchFamily="34" charset="0"/>
                <a:cs typeface="Arial" panose="020B0604020202020204" pitchFamily="34" charset="0"/>
              </a:rPr>
              <a:t>Sikringsakt</a:t>
            </a:r>
          </a:p>
          <a:p>
            <a:pPr fontAlgn="auto">
              <a:spcAft>
                <a:spcPts val="0"/>
              </a:spcAft>
            </a:pPr>
            <a:r>
              <a:rPr lang="da-DK" sz="2000" b="0" dirty="0">
                <a:latin typeface="Arial" panose="020B0604020202020204" pitchFamily="34" charset="0"/>
                <a:cs typeface="Arial" panose="020B0604020202020204" pitchFamily="34" charset="0"/>
              </a:rPr>
              <a:t>Hvilke aktiver kan kreditor få pant i?</a:t>
            </a:r>
          </a:p>
          <a:p>
            <a:pPr fontAlgn="auto">
              <a:spcAft>
                <a:spcPts val="0"/>
              </a:spcAft>
            </a:pPr>
            <a:r>
              <a:rPr lang="da-DK" sz="2000" b="0" dirty="0">
                <a:latin typeface="Arial" panose="020B0604020202020204" pitchFamily="34" charset="0"/>
                <a:cs typeface="Arial" panose="020B0604020202020204" pitchFamily="34" charset="0"/>
              </a:rPr>
              <a:t>Pant i fast ejendom</a:t>
            </a:r>
          </a:p>
          <a:p>
            <a:pPr fontAlgn="auto">
              <a:spcAft>
                <a:spcPts val="0"/>
              </a:spcAft>
            </a:pPr>
            <a:r>
              <a:rPr lang="da-DK" sz="2000" b="0" dirty="0">
                <a:latin typeface="Arial" panose="020B0604020202020204" pitchFamily="34" charset="0"/>
                <a:cs typeface="Arial" panose="020B0604020202020204" pitchFamily="34" charset="0"/>
              </a:rPr>
              <a:t>Pant i løsøre</a:t>
            </a:r>
          </a:p>
          <a:p>
            <a:pPr fontAlgn="auto">
              <a:spcAft>
                <a:spcPts val="0"/>
              </a:spcAft>
            </a:pPr>
            <a:r>
              <a:rPr lang="da-DK" sz="2000" b="0" dirty="0">
                <a:latin typeface="Arial" panose="020B0604020202020204" pitchFamily="34" charset="0"/>
                <a:cs typeface="Arial" panose="020B0604020202020204" pitchFamily="34" charset="0"/>
              </a:rPr>
              <a:t>Tinglysningssystemet</a:t>
            </a:r>
          </a:p>
        </p:txBody>
      </p:sp>
    </p:spTree>
    <p:extLst>
      <p:ext uri="{BB962C8B-B14F-4D97-AF65-F5344CB8AC3E}">
        <p14:creationId xmlns:p14="http://schemas.microsoft.com/office/powerpoint/2010/main" val="2353600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57200" y="-2314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5. Pant </a:t>
            </a:r>
            <a:r>
              <a:rPr lang="en-GB" sz="3600" b="1" dirty="0" err="1">
                <a:solidFill>
                  <a:schemeClr val="tx2"/>
                </a:solidFill>
                <a:latin typeface="Arial" charset="0"/>
                <a:cs typeface="Arial" charset="0"/>
              </a:rPr>
              <a:t>i</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løsøre</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683568" y="1556792"/>
            <a:ext cx="6408712" cy="3240360"/>
          </a:xfrm>
        </p:spPr>
        <p:txBody>
          <a:bodyPr>
            <a:normAutofit/>
          </a:bodyPr>
          <a:lstStyle/>
          <a:p>
            <a:pPr marL="342900" indent="-342900" algn="l">
              <a:buFont typeface="Arial" panose="020B0604020202020204" pitchFamily="34" charset="0"/>
              <a:buChar char="•"/>
            </a:pPr>
            <a:r>
              <a:rPr lang="da-DK" sz="2000" b="1" dirty="0">
                <a:solidFill>
                  <a:schemeClr val="tx1"/>
                </a:solidFill>
              </a:rPr>
              <a:t>Løsøre</a:t>
            </a:r>
            <a:r>
              <a:rPr lang="da-DK" sz="2000" dirty="0">
                <a:solidFill>
                  <a:schemeClr val="tx1"/>
                </a:solidFill>
              </a:rPr>
              <a:t> omfatter enkelte aktiver, fx cykel, maleri, smykker, båd eller andre genstande</a:t>
            </a:r>
          </a:p>
          <a:p>
            <a:pPr marL="342900" indent="-342900" algn="l">
              <a:buFont typeface="Arial" panose="020B0604020202020204" pitchFamily="34" charset="0"/>
              <a:buChar char="•"/>
            </a:pPr>
            <a:r>
              <a:rPr lang="da-DK" sz="2000" dirty="0">
                <a:solidFill>
                  <a:schemeClr val="tx1"/>
                </a:solidFill>
              </a:rPr>
              <a:t>Pant i løsøre kan tinglyses</a:t>
            </a:r>
          </a:p>
          <a:p>
            <a:pPr marL="342900" indent="-342900" algn="l">
              <a:buFont typeface="Arial" panose="020B0604020202020204" pitchFamily="34" charset="0"/>
              <a:buChar char="•"/>
            </a:pPr>
            <a:r>
              <a:rPr lang="da-DK" sz="2000" dirty="0">
                <a:solidFill>
                  <a:schemeClr val="tx1"/>
                </a:solidFill>
              </a:rPr>
              <a:t>Ejendomsret til løsøre registreres ikke i et officielt register på samme måde som fast ejendom </a:t>
            </a:r>
          </a:p>
          <a:p>
            <a:pPr marL="342900" indent="-342900" algn="l">
              <a:buFont typeface="Arial" panose="020B0604020202020204" pitchFamily="34" charset="0"/>
              <a:buChar char="•"/>
            </a:pPr>
            <a:r>
              <a:rPr lang="da-DK" sz="2000" dirty="0">
                <a:solidFill>
                  <a:schemeClr val="tx1"/>
                </a:solidFill>
              </a:rPr>
              <a:t>Ejendomsretten sikres ved </a:t>
            </a:r>
            <a:r>
              <a:rPr lang="da-DK" sz="2000" b="1" dirty="0">
                <a:solidFill>
                  <a:schemeClr val="tx1"/>
                </a:solidFill>
              </a:rPr>
              <a:t>individualisering</a:t>
            </a:r>
          </a:p>
        </p:txBody>
      </p:sp>
    </p:spTree>
    <p:extLst>
      <p:ext uri="{BB962C8B-B14F-4D97-AF65-F5344CB8AC3E}">
        <p14:creationId xmlns:p14="http://schemas.microsoft.com/office/powerpoint/2010/main" val="287915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539552" y="-287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5.1 </a:t>
            </a:r>
            <a:r>
              <a:rPr lang="en-GB" sz="3600" b="1" dirty="0" err="1">
                <a:solidFill>
                  <a:schemeClr val="tx2"/>
                </a:solidFill>
                <a:latin typeface="Arial" charset="0"/>
                <a:cs typeface="Arial" charset="0"/>
              </a:rPr>
              <a:t>Biler</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735545" y="1484784"/>
            <a:ext cx="6778961" cy="3888432"/>
          </a:xfrm>
        </p:spPr>
        <p:txBody>
          <a:bodyPr>
            <a:normAutofit fontScale="85000" lnSpcReduction="10000"/>
          </a:bodyPr>
          <a:lstStyle/>
          <a:p>
            <a:pPr marL="342900" indent="-342900" algn="l">
              <a:lnSpc>
                <a:spcPct val="120000"/>
              </a:lnSpc>
              <a:buFont typeface="Arial" panose="020B0604020202020204" pitchFamily="34" charset="0"/>
              <a:buChar char="•"/>
            </a:pPr>
            <a:r>
              <a:rPr lang="da-DK" sz="2400" b="1" dirty="0">
                <a:solidFill>
                  <a:schemeClr val="tx1"/>
                </a:solidFill>
              </a:rPr>
              <a:t>Motorkøretøjer</a:t>
            </a:r>
            <a:br>
              <a:rPr lang="da-DK" sz="2400" dirty="0">
                <a:solidFill>
                  <a:schemeClr val="tx1"/>
                </a:solidFill>
              </a:rPr>
            </a:br>
            <a:r>
              <a:rPr lang="da-DK" sz="2400" dirty="0">
                <a:solidFill>
                  <a:schemeClr val="tx1"/>
                </a:solidFill>
              </a:rPr>
              <a:t>Typisk: Personbiler, lastbiler, varebiler, busser, campingvogne, motorcykler, påhængs- og sættevogne</a:t>
            </a:r>
            <a:br>
              <a:rPr lang="da-DK" sz="2400" dirty="0">
                <a:solidFill>
                  <a:schemeClr val="tx1"/>
                </a:solidFill>
              </a:rPr>
            </a:br>
            <a:r>
              <a:rPr lang="da-DK" sz="2400" dirty="0">
                <a:solidFill>
                  <a:schemeClr val="tx1"/>
                </a:solidFill>
              </a:rPr>
              <a:t>Typisk ikke: Knallerter, traktorer, mejetærsker, sidevogne</a:t>
            </a:r>
          </a:p>
          <a:p>
            <a:pPr marL="342900" indent="-342900" algn="l">
              <a:buFont typeface="Arial" panose="020B0604020202020204" pitchFamily="34" charset="0"/>
              <a:buChar char="•"/>
            </a:pPr>
            <a:r>
              <a:rPr lang="da-DK" sz="2400" dirty="0">
                <a:solidFill>
                  <a:schemeClr val="tx1"/>
                </a:solidFill>
              </a:rPr>
              <a:t>Pant eller ejendomsforbehold tinglyses i Bilbogen med angivelse af stelnummer og bilens ejer</a:t>
            </a:r>
          </a:p>
          <a:p>
            <a:pPr marL="342900" indent="-342900" algn="l">
              <a:buFont typeface="Arial" panose="020B0604020202020204" pitchFamily="34" charset="0"/>
              <a:buChar char="•"/>
            </a:pPr>
            <a:r>
              <a:rPr lang="da-DK" sz="2400" dirty="0">
                <a:solidFill>
                  <a:schemeClr val="tx1"/>
                </a:solidFill>
              </a:rPr>
              <a:t>Flere panthavere i samme bil – prioritetsstilling</a:t>
            </a:r>
          </a:p>
          <a:p>
            <a:pPr marL="342900" indent="-342900" algn="l">
              <a:buFont typeface="Arial" panose="020B0604020202020204" pitchFamily="34" charset="0"/>
              <a:buChar char="•"/>
            </a:pPr>
            <a:r>
              <a:rPr lang="da-DK" sz="2400" dirty="0">
                <a:solidFill>
                  <a:schemeClr val="tx1"/>
                </a:solidFill>
              </a:rPr>
              <a:t>Et pantebrev har som udgangspunkt oprykningsret, efterhånden som foranstående pantebrev bliver betalt</a:t>
            </a:r>
          </a:p>
          <a:p>
            <a:pPr marL="342900" indent="-342900" algn="l">
              <a:buFont typeface="Arial" panose="020B0604020202020204" pitchFamily="34" charset="0"/>
              <a:buChar char="•"/>
            </a:pPr>
            <a:r>
              <a:rPr lang="da-DK" sz="2400" dirty="0">
                <a:solidFill>
                  <a:schemeClr val="tx1"/>
                </a:solidFill>
              </a:rPr>
              <a:t>Pantebrev slettes fra Bilbogen efter 10 år</a:t>
            </a:r>
          </a:p>
        </p:txBody>
      </p:sp>
    </p:spTree>
    <p:extLst>
      <p:ext uri="{BB962C8B-B14F-4D97-AF65-F5344CB8AC3E}">
        <p14:creationId xmlns:p14="http://schemas.microsoft.com/office/powerpoint/2010/main" val="2799532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685800" y="2793"/>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5.2 Pant </a:t>
            </a:r>
            <a:r>
              <a:rPr lang="en-GB" sz="3600" b="1" dirty="0" err="1">
                <a:solidFill>
                  <a:schemeClr val="tx2"/>
                </a:solidFill>
                <a:latin typeface="Arial" charset="0"/>
                <a:cs typeface="Arial" charset="0"/>
              </a:rPr>
              <a:t>i</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andet</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løsøre</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685800" y="1628800"/>
            <a:ext cx="7416824" cy="3780000"/>
          </a:xfrm>
        </p:spPr>
        <p:txBody>
          <a:bodyPr>
            <a:noAutofit/>
          </a:bodyPr>
          <a:lstStyle/>
          <a:p>
            <a:pPr marL="342900" indent="-342900" algn="l">
              <a:buFont typeface="Arial" panose="020B0604020202020204" pitchFamily="34" charset="0"/>
              <a:buChar char="•"/>
            </a:pPr>
            <a:r>
              <a:rPr lang="da-DK" sz="2000" dirty="0">
                <a:solidFill>
                  <a:schemeClr val="tx1"/>
                </a:solidFill>
              </a:rPr>
              <a:t>Pant tinglyses i Personbogen med angivelse af, hvilken genstand pantet omfatter – en klar og tydelig beskrivelse anbefales </a:t>
            </a:r>
            <a:r>
              <a:rPr lang="da-DK" sz="2000" dirty="0">
                <a:solidFill>
                  <a:schemeClr val="tx1"/>
                </a:solidFill>
                <a:sym typeface="Wingdings" pitchFamily="2" charset="2"/>
              </a:rPr>
              <a:t></a:t>
            </a:r>
            <a:endParaRPr lang="da-DK" sz="2000" dirty="0">
              <a:solidFill>
                <a:schemeClr val="tx1"/>
              </a:solidFill>
            </a:endParaRPr>
          </a:p>
          <a:p>
            <a:pPr marL="342900" indent="-342900" algn="l">
              <a:buFont typeface="Arial" panose="020B0604020202020204" pitchFamily="34" charset="0"/>
              <a:buChar char="•"/>
            </a:pPr>
            <a:r>
              <a:rPr lang="da-DK" sz="2000" dirty="0">
                <a:solidFill>
                  <a:schemeClr val="tx1"/>
                </a:solidFill>
              </a:rPr>
              <a:t>Flere panthavere i samme løsøre – prioritetsstilling</a:t>
            </a:r>
          </a:p>
          <a:p>
            <a:pPr marL="342900" indent="-342900" algn="l">
              <a:buFont typeface="Arial" panose="020B0604020202020204" pitchFamily="34" charset="0"/>
              <a:buChar char="•"/>
            </a:pPr>
            <a:r>
              <a:rPr lang="da-DK" sz="2000" dirty="0">
                <a:solidFill>
                  <a:schemeClr val="tx1"/>
                </a:solidFill>
              </a:rPr>
              <a:t>Ejendomsforbehold og udlæg kan ikke tinglyses i Personbogen</a:t>
            </a:r>
          </a:p>
          <a:p>
            <a:pPr marL="342900" indent="-342900" algn="l">
              <a:buFont typeface="Arial" panose="020B0604020202020204" pitchFamily="34" charset="0"/>
              <a:buChar char="•"/>
            </a:pPr>
            <a:r>
              <a:rPr lang="da-DK" sz="2000" dirty="0">
                <a:solidFill>
                  <a:schemeClr val="tx1"/>
                </a:solidFill>
              </a:rPr>
              <a:t>Pantebrev slettes fra Personbogen efter 10 år</a:t>
            </a:r>
          </a:p>
          <a:p>
            <a:pPr algn="l"/>
            <a:endParaRPr lang="da-DK" sz="2000" dirty="0">
              <a:solidFill>
                <a:schemeClr val="tx1"/>
              </a:solidFill>
            </a:endParaRPr>
          </a:p>
        </p:txBody>
      </p:sp>
    </p:spTree>
    <p:extLst>
      <p:ext uri="{BB962C8B-B14F-4D97-AF65-F5344CB8AC3E}">
        <p14:creationId xmlns:p14="http://schemas.microsoft.com/office/powerpoint/2010/main" val="2343094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57200" y="-9939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5.2 Pant </a:t>
            </a:r>
            <a:r>
              <a:rPr lang="en-GB" sz="3600" b="1" dirty="0" err="1">
                <a:solidFill>
                  <a:schemeClr val="tx2"/>
                </a:solidFill>
                <a:latin typeface="Arial" charset="0"/>
                <a:cs typeface="Arial" charset="0"/>
              </a:rPr>
              <a:t>i</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andet</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løsøre</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827584" y="1556792"/>
            <a:ext cx="5976664" cy="3168352"/>
          </a:xfrm>
        </p:spPr>
        <p:txBody>
          <a:bodyPr>
            <a:normAutofit fontScale="85000" lnSpcReduction="20000"/>
          </a:bodyPr>
          <a:lstStyle/>
          <a:p>
            <a:pPr algn="l">
              <a:buFont typeface="Arial" charset="0"/>
              <a:buNone/>
            </a:pPr>
            <a:r>
              <a:rPr lang="da-DK" sz="2400" b="1" dirty="0">
                <a:solidFill>
                  <a:schemeClr val="tx1"/>
                </a:solidFill>
              </a:rPr>
              <a:t>Flydende pant – TL § 47b, stk. 2 - pant</a:t>
            </a:r>
          </a:p>
          <a:p>
            <a:pPr algn="l"/>
            <a:r>
              <a:rPr lang="da-DK" sz="2400" dirty="0">
                <a:solidFill>
                  <a:schemeClr val="tx1"/>
                </a:solidFill>
              </a:rPr>
              <a:t>En virksomhed, der drives fra lejede lokaler kan give pant i:</a:t>
            </a:r>
          </a:p>
          <a:p>
            <a:pPr lvl="1"/>
            <a:r>
              <a:rPr lang="da-DK" dirty="0"/>
              <a:t>Driftsmidler og driftsinventar</a:t>
            </a:r>
          </a:p>
          <a:p>
            <a:pPr lvl="1"/>
            <a:r>
              <a:rPr lang="da-DK" dirty="0"/>
              <a:t>Rettigheder efter lejekontrakten</a:t>
            </a:r>
          </a:p>
          <a:p>
            <a:pPr lvl="1"/>
            <a:r>
              <a:rPr lang="da-DK" dirty="0"/>
              <a:t>Evt. goodwill</a:t>
            </a:r>
          </a:p>
          <a:p>
            <a:pPr algn="l"/>
            <a:r>
              <a:rPr lang="da-DK" sz="2400" dirty="0">
                <a:solidFill>
                  <a:schemeClr val="tx1"/>
                </a:solidFill>
              </a:rPr>
              <a:t>Hvis det er en landbrugsvirksomheds kan pantet også omfatte besætning, afgrøder mm.</a:t>
            </a:r>
          </a:p>
          <a:p>
            <a:pPr algn="l"/>
            <a:r>
              <a:rPr lang="da-DK" sz="2400" dirty="0">
                <a:solidFill>
                  <a:schemeClr val="tx1"/>
                </a:solidFill>
              </a:rPr>
              <a:t>Nye aktiver bliver automatisk omfattet af pantet</a:t>
            </a:r>
          </a:p>
          <a:p>
            <a:pPr algn="l"/>
            <a:r>
              <a:rPr lang="da-DK" sz="2400" dirty="0">
                <a:solidFill>
                  <a:schemeClr val="tx1"/>
                </a:solidFill>
              </a:rPr>
              <a:t>Aktiver kan udskilles </a:t>
            </a:r>
            <a:r>
              <a:rPr lang="da-DK" sz="2400" b="1" dirty="0">
                <a:solidFill>
                  <a:schemeClr val="tx1"/>
                </a:solidFill>
              </a:rPr>
              <a:t>ifølge regelmæssig drift</a:t>
            </a:r>
            <a:endParaRPr lang="da-DK" sz="2400" dirty="0">
              <a:solidFill>
                <a:schemeClr val="tx1"/>
              </a:solidFill>
            </a:endParaRPr>
          </a:p>
          <a:p>
            <a:pPr algn="l"/>
            <a:endParaRPr lang="da-DK" dirty="0">
              <a:solidFill>
                <a:schemeClr val="tx1"/>
              </a:solidFill>
            </a:endParaRPr>
          </a:p>
        </p:txBody>
      </p:sp>
    </p:spTree>
    <p:extLst>
      <p:ext uri="{BB962C8B-B14F-4D97-AF65-F5344CB8AC3E}">
        <p14:creationId xmlns:p14="http://schemas.microsoft.com/office/powerpoint/2010/main" val="3021029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5.3 </a:t>
            </a:r>
            <a:r>
              <a:rPr lang="en-GB" sz="3600" b="1" dirty="0" err="1">
                <a:solidFill>
                  <a:schemeClr val="tx2"/>
                </a:solidFill>
                <a:latin typeface="Arial" charset="0"/>
                <a:cs typeface="Arial" charset="0"/>
              </a:rPr>
              <a:t>Virksomhedspant</a:t>
            </a:r>
            <a:r>
              <a:rPr lang="en-GB" sz="3600" b="1" dirty="0">
                <a:solidFill>
                  <a:schemeClr val="tx2"/>
                </a:solidFill>
                <a:latin typeface="Arial" charset="0"/>
                <a:cs typeface="Arial" charset="0"/>
              </a:rPr>
              <a:t> – TL § 47</a:t>
            </a:r>
          </a:p>
        </p:txBody>
      </p:sp>
      <p:sp>
        <p:nvSpPr>
          <p:cNvPr id="3" name="Pladsholder til indhold 5"/>
          <p:cNvSpPr>
            <a:spLocks noGrp="1"/>
          </p:cNvSpPr>
          <p:nvPr>
            <p:ph type="subTitle" idx="1"/>
          </p:nvPr>
        </p:nvSpPr>
        <p:spPr>
          <a:xfrm>
            <a:off x="755576" y="1412777"/>
            <a:ext cx="3672408" cy="4392488"/>
          </a:xfrm>
        </p:spPr>
        <p:txBody>
          <a:bodyPr>
            <a:normAutofit/>
          </a:bodyPr>
          <a:lstStyle/>
          <a:p>
            <a:pPr marL="342900" indent="-342900" algn="l">
              <a:buFont typeface="Arial" panose="020B0604020202020204" pitchFamily="34" charset="0"/>
              <a:buChar char="•"/>
            </a:pPr>
            <a:r>
              <a:rPr lang="da-DK" sz="2000" dirty="0">
                <a:solidFill>
                  <a:schemeClr val="tx1"/>
                </a:solidFill>
              </a:rPr>
              <a:t>Pantet omfatter ikke aktiver, der er omfattet af TL § 37</a:t>
            </a:r>
          </a:p>
          <a:p>
            <a:pPr marL="342900" indent="-342900" algn="l">
              <a:buFont typeface="Arial" panose="020B0604020202020204" pitchFamily="34" charset="0"/>
              <a:buChar char="•"/>
            </a:pPr>
            <a:r>
              <a:rPr lang="da-DK" sz="2000" dirty="0">
                <a:solidFill>
                  <a:schemeClr val="tx1"/>
                </a:solidFill>
              </a:rPr>
              <a:t>Nye aktiver bliver automatisk omfattet af pantet</a:t>
            </a:r>
          </a:p>
          <a:p>
            <a:pPr marL="342900" indent="-342900" algn="l">
              <a:buFont typeface="Arial" panose="020B0604020202020204" pitchFamily="34" charset="0"/>
              <a:buChar char="•"/>
            </a:pPr>
            <a:r>
              <a:rPr lang="da-DK" sz="2000" dirty="0">
                <a:solidFill>
                  <a:schemeClr val="tx1"/>
                </a:solidFill>
              </a:rPr>
              <a:t>Aktiver kan udskilles </a:t>
            </a:r>
            <a:r>
              <a:rPr lang="da-DK" sz="2000" b="1" dirty="0">
                <a:solidFill>
                  <a:schemeClr val="tx1"/>
                </a:solidFill>
              </a:rPr>
              <a:t>ifølge regelmæssig drift </a:t>
            </a:r>
            <a:r>
              <a:rPr lang="da-DK" sz="2000" dirty="0">
                <a:solidFill>
                  <a:schemeClr val="tx1"/>
                </a:solidFill>
              </a:rPr>
              <a:t> fx almindeligt slid eller salg</a:t>
            </a:r>
          </a:p>
          <a:p>
            <a:pPr marL="342900" indent="-342900" algn="l">
              <a:buFont typeface="Arial" panose="020B0604020202020204" pitchFamily="34" charset="0"/>
              <a:buChar char="•"/>
            </a:pPr>
            <a:r>
              <a:rPr lang="da-DK" sz="2000" dirty="0">
                <a:solidFill>
                  <a:schemeClr val="tx1"/>
                </a:solidFill>
              </a:rPr>
              <a:t>Virksomhedspanthaver skal respektere udlæg der er foretaget senere</a:t>
            </a:r>
          </a:p>
          <a:p>
            <a:pPr algn="l">
              <a:buFont typeface="Arial" charset="0"/>
              <a:buNone/>
            </a:pPr>
            <a:endParaRPr lang="da-DK" sz="2400" b="1" dirty="0">
              <a:solidFill>
                <a:schemeClr val="tx1"/>
              </a:solidFill>
            </a:endParaRPr>
          </a:p>
          <a:p>
            <a:pPr algn="l"/>
            <a:endParaRPr lang="da-DK" dirty="0">
              <a:solidFill>
                <a:schemeClr val="tx1"/>
              </a:solidFill>
            </a:endParaRPr>
          </a:p>
        </p:txBody>
      </p:sp>
      <p:sp>
        <p:nvSpPr>
          <p:cNvPr id="4" name="Tekstfelt 3">
            <a:extLst>
              <a:ext uri="{FF2B5EF4-FFF2-40B4-BE49-F238E27FC236}">
                <a16:creationId xmlns:a16="http://schemas.microsoft.com/office/drawing/2014/main" id="{DBDDD0DE-AFEE-42C7-B404-773EAC5AC572}"/>
              </a:ext>
            </a:extLst>
          </p:cNvPr>
          <p:cNvSpPr txBox="1"/>
          <p:nvPr/>
        </p:nvSpPr>
        <p:spPr>
          <a:xfrm>
            <a:off x="5004048" y="1274564"/>
            <a:ext cx="3888432" cy="4674716"/>
          </a:xfrm>
          <a:prstGeom prst="rect">
            <a:avLst/>
          </a:prstGeom>
          <a:solidFill>
            <a:schemeClr val="bg2">
              <a:lumMod val="75000"/>
            </a:schemeClr>
          </a:solidFill>
          <a:ln>
            <a:solidFill>
              <a:schemeClr val="accent1"/>
            </a:solidFill>
            <a:prstDash val="solid"/>
          </a:ln>
        </p:spPr>
        <p:txBody>
          <a:bodyPr wrap="square" rtlCol="0">
            <a:spAutoFit/>
          </a:bodyPr>
          <a:lstStyle/>
          <a:p>
            <a:r>
              <a:rPr lang="da-DK" sz="2000" dirty="0"/>
              <a:t>Virksomhedspantet kan omfatte et eller flere af følgende aktiver:</a:t>
            </a:r>
          </a:p>
          <a:p>
            <a:pPr marL="342900" indent="-342900">
              <a:buFont typeface="Arial" panose="020B0604020202020204" pitchFamily="34" charset="0"/>
              <a:buChar char="•"/>
            </a:pPr>
            <a:r>
              <a:rPr lang="da-DK" sz="1800" b="0" dirty="0"/>
              <a:t>Simple fordringer fra salg af varer og tjenesteydelser</a:t>
            </a:r>
          </a:p>
          <a:p>
            <a:pPr marL="342900" indent="-342900">
              <a:buFont typeface="Arial" panose="020B0604020202020204" pitchFamily="34" charset="0"/>
              <a:buChar char="•"/>
            </a:pPr>
            <a:r>
              <a:rPr lang="da-DK" sz="1800" b="0" dirty="0"/>
              <a:t>Lagre af råvarer</a:t>
            </a:r>
          </a:p>
          <a:p>
            <a:pPr marL="342900" indent="-342900">
              <a:buFont typeface="Arial" panose="020B0604020202020204" pitchFamily="34" charset="0"/>
              <a:buChar char="•"/>
            </a:pPr>
            <a:r>
              <a:rPr lang="da-DK" sz="1800" b="0" dirty="0"/>
              <a:t>Motorkøretøjer, der ikke har været indregistreret i CRM</a:t>
            </a:r>
          </a:p>
          <a:p>
            <a:pPr marL="342900" indent="-342900">
              <a:buFont typeface="Arial" panose="020B0604020202020204" pitchFamily="34" charset="0"/>
              <a:buChar char="•"/>
            </a:pPr>
            <a:r>
              <a:rPr lang="da-DK" sz="1800" b="0" dirty="0"/>
              <a:t>Driftsinventar og driftsmateriel</a:t>
            </a:r>
          </a:p>
          <a:p>
            <a:pPr marL="342900" indent="-342900">
              <a:buFont typeface="Arial" panose="020B0604020202020204" pitchFamily="34" charset="0"/>
              <a:buChar char="•"/>
            </a:pPr>
            <a:r>
              <a:rPr lang="da-DK" sz="1800" b="0" dirty="0"/>
              <a:t>Drivmidler mm.</a:t>
            </a:r>
          </a:p>
          <a:p>
            <a:pPr marL="342900" indent="-342900">
              <a:buFont typeface="Arial" panose="020B0604020202020204" pitchFamily="34" charset="0"/>
              <a:buChar char="•"/>
            </a:pPr>
            <a:r>
              <a:rPr lang="da-DK" sz="1800" b="0" dirty="0"/>
              <a:t>Besætning</a:t>
            </a:r>
          </a:p>
          <a:p>
            <a:pPr marL="342900" indent="-342900">
              <a:buFont typeface="Arial" panose="020B0604020202020204" pitchFamily="34" charset="0"/>
              <a:buChar char="•"/>
            </a:pPr>
            <a:r>
              <a:rPr lang="da-DK" sz="1800" b="0" dirty="0"/>
              <a:t>Goodwill og andre </a:t>
            </a:r>
            <a:r>
              <a:rPr lang="da-DK" sz="1800" b="0" dirty="0" err="1"/>
              <a:t>immaterialrettigheder</a:t>
            </a:r>
            <a:endParaRPr lang="da-DK" sz="1800" b="0" dirty="0"/>
          </a:p>
          <a:p>
            <a:pPr marL="342900" indent="-342900">
              <a:buFont typeface="Arial" panose="020B0604020202020204" pitchFamily="34" charset="0"/>
              <a:buChar char="•"/>
            </a:pPr>
            <a:r>
              <a:rPr lang="da-DK" sz="1800" b="0" dirty="0"/>
              <a:t>Allerede indregistrerede biler, hvis pantsætter driver erhverv med køb og salg af biler</a:t>
            </a:r>
            <a:endParaRPr lang="da-DK" sz="2400" b="0" dirty="0"/>
          </a:p>
        </p:txBody>
      </p:sp>
    </p:spTree>
    <p:extLst>
      <p:ext uri="{BB962C8B-B14F-4D97-AF65-F5344CB8AC3E}">
        <p14:creationId xmlns:p14="http://schemas.microsoft.com/office/powerpoint/2010/main" val="1150676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685800" y="-9939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5.4 </a:t>
            </a:r>
            <a:r>
              <a:rPr lang="en-GB" sz="3600" b="1" dirty="0" err="1">
                <a:solidFill>
                  <a:schemeClr val="tx2"/>
                </a:solidFill>
                <a:latin typeface="Arial" charset="0"/>
                <a:cs typeface="Arial" charset="0"/>
              </a:rPr>
              <a:t>Fordringer</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og</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fordringspant</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685800" y="1340768"/>
            <a:ext cx="7485228" cy="4320480"/>
          </a:xfrm>
        </p:spPr>
        <p:txBody>
          <a:bodyPr>
            <a:noAutofit/>
          </a:bodyPr>
          <a:lstStyle/>
          <a:p>
            <a:pPr algn="l">
              <a:lnSpc>
                <a:spcPct val="100000"/>
              </a:lnSpc>
              <a:buFont typeface="Arial" charset="0"/>
              <a:buNone/>
            </a:pPr>
            <a:r>
              <a:rPr lang="da-DK" sz="2000" b="1" dirty="0">
                <a:solidFill>
                  <a:schemeClr val="tx1"/>
                </a:solidFill>
              </a:rPr>
              <a:t>Fordringspant er et flydende pant – TL § 47d</a:t>
            </a:r>
          </a:p>
          <a:p>
            <a:pPr marL="342900" indent="-342900" algn="l">
              <a:lnSpc>
                <a:spcPct val="100000"/>
              </a:lnSpc>
              <a:buFont typeface="Arial" panose="020B0604020202020204" pitchFamily="34" charset="0"/>
              <a:buChar char="•"/>
            </a:pPr>
            <a:r>
              <a:rPr lang="da-DK" sz="2000" dirty="0">
                <a:solidFill>
                  <a:schemeClr val="tx1"/>
                </a:solidFill>
              </a:rPr>
              <a:t>Omfatter udelukkende fordringer, som stammer fra salg af varer eller tjenesteydelser</a:t>
            </a:r>
          </a:p>
          <a:p>
            <a:pPr lvl="1">
              <a:lnSpc>
                <a:spcPct val="100000"/>
              </a:lnSpc>
            </a:pPr>
            <a:r>
              <a:rPr lang="da-DK" sz="1800" dirty="0"/>
              <a:t>Omfatter fakturakrav, betaling for rådgivning, lejebetaling, leasingydelse mm.</a:t>
            </a:r>
          </a:p>
          <a:p>
            <a:pPr lvl="1">
              <a:lnSpc>
                <a:spcPct val="100000"/>
              </a:lnSpc>
            </a:pPr>
            <a:r>
              <a:rPr lang="da-DK" sz="1800" dirty="0"/>
              <a:t>Omfatter ikke negativt momstilsvar eller krav på erstatning</a:t>
            </a:r>
          </a:p>
          <a:p>
            <a:pPr marL="342900" indent="-342900" algn="l">
              <a:lnSpc>
                <a:spcPct val="100000"/>
              </a:lnSpc>
              <a:buFont typeface="Arial" panose="020B0604020202020204" pitchFamily="34" charset="0"/>
              <a:buChar char="•"/>
            </a:pPr>
            <a:r>
              <a:rPr lang="da-DK" sz="2000" dirty="0">
                <a:solidFill>
                  <a:schemeClr val="tx1"/>
                </a:solidFill>
              </a:rPr>
              <a:t>Svarer lidt til et virksomhedspant, hvor der udelukkende er valgt fordringer</a:t>
            </a:r>
          </a:p>
          <a:p>
            <a:pPr marL="342900" indent="-342900" algn="l">
              <a:lnSpc>
                <a:spcPct val="100000"/>
              </a:lnSpc>
              <a:buFont typeface="Arial" panose="020B0604020202020204" pitchFamily="34" charset="0"/>
              <a:buChar char="•"/>
            </a:pPr>
            <a:r>
              <a:rPr lang="da-DK" sz="2000" dirty="0">
                <a:solidFill>
                  <a:schemeClr val="tx1"/>
                </a:solidFill>
              </a:rPr>
              <a:t>Forskel på fordringspant og pantsætning af fordringer efter gældsbrevsloven (se kapitel 13) er:</a:t>
            </a:r>
          </a:p>
          <a:p>
            <a:pPr lvl="1">
              <a:lnSpc>
                <a:spcPct val="100000"/>
              </a:lnSpc>
            </a:pPr>
            <a:r>
              <a:rPr lang="da-DK" sz="2000" dirty="0"/>
              <a:t>Sikringsakten</a:t>
            </a:r>
          </a:p>
          <a:p>
            <a:pPr lvl="1">
              <a:lnSpc>
                <a:spcPct val="100000"/>
              </a:lnSpc>
            </a:pPr>
            <a:r>
              <a:rPr lang="da-DK" sz="2000" dirty="0"/>
              <a:t>Fordringspant omfatter automatisk nye fordringer – det gør pant efter gældsbrevsloven ikke</a:t>
            </a:r>
          </a:p>
          <a:p>
            <a:pPr algn="l">
              <a:lnSpc>
                <a:spcPct val="100000"/>
              </a:lnSpc>
              <a:buFont typeface="Arial" charset="0"/>
              <a:buNone/>
            </a:pPr>
            <a:endParaRPr lang="da-DK" sz="2000" b="1" dirty="0">
              <a:solidFill>
                <a:schemeClr val="tx1"/>
              </a:solidFill>
            </a:endParaRPr>
          </a:p>
          <a:p>
            <a:pPr algn="l">
              <a:lnSpc>
                <a:spcPct val="100000"/>
              </a:lnSpc>
            </a:pPr>
            <a:endParaRPr lang="da-DK" sz="2000" dirty="0">
              <a:solidFill>
                <a:schemeClr val="tx1"/>
              </a:solidFill>
            </a:endParaRPr>
          </a:p>
        </p:txBody>
      </p:sp>
    </p:spTree>
    <p:extLst>
      <p:ext uri="{BB962C8B-B14F-4D97-AF65-F5344CB8AC3E}">
        <p14:creationId xmlns:p14="http://schemas.microsoft.com/office/powerpoint/2010/main" val="3301782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27584" y="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da-DK" sz="3600" b="1" dirty="0">
                <a:solidFill>
                  <a:schemeClr val="tx2"/>
                </a:solidFill>
                <a:latin typeface="Arial" charset="0"/>
                <a:cs typeface="Arial" charset="0"/>
              </a:rPr>
              <a:t>5.5 Værdipapirer, aktier og anparter</a:t>
            </a:r>
          </a:p>
        </p:txBody>
      </p:sp>
      <p:sp>
        <p:nvSpPr>
          <p:cNvPr id="7" name="Pladsholder til indhold 5">
            <a:extLst>
              <a:ext uri="{FF2B5EF4-FFF2-40B4-BE49-F238E27FC236}">
                <a16:creationId xmlns:a16="http://schemas.microsoft.com/office/drawing/2014/main" id="{76158266-86DB-CCF1-DE89-72AADA6B1A54}"/>
              </a:ext>
            </a:extLst>
          </p:cNvPr>
          <p:cNvSpPr txBox="1">
            <a:spLocks/>
          </p:cNvSpPr>
          <p:nvPr/>
        </p:nvSpPr>
        <p:spPr>
          <a:xfrm>
            <a:off x="1057275" y="1628775"/>
            <a:ext cx="6899101" cy="43205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charset="0"/>
              <a:buNone/>
            </a:pPr>
            <a:r>
              <a:rPr lang="da-DK" sz="2000" b="1" dirty="0" err="1"/>
              <a:t>Fondsaktiver</a:t>
            </a:r>
            <a:r>
              <a:rPr lang="da-DK" sz="2000" b="1" dirty="0"/>
              <a:t> (børsnoterede aktier og obligationer)</a:t>
            </a:r>
          </a:p>
          <a:p>
            <a:pPr fontAlgn="auto">
              <a:spcAft>
                <a:spcPts val="0"/>
              </a:spcAft>
            </a:pPr>
            <a:r>
              <a:rPr lang="da-DK" sz="2000" b="0" dirty="0"/>
              <a:t>Rettigheder skal registreres i værdipapircentral (VP </a:t>
            </a:r>
            <a:r>
              <a:rPr lang="da-DK" sz="2000" b="0" dirty="0" err="1"/>
              <a:t>Securities</a:t>
            </a:r>
            <a:r>
              <a:rPr lang="da-DK" sz="2000" b="0" dirty="0"/>
              <a:t>), kapitalmarkedslovens § 184</a:t>
            </a:r>
          </a:p>
          <a:p>
            <a:pPr lvl="1" fontAlgn="auto">
              <a:spcAft>
                <a:spcPts val="0"/>
              </a:spcAft>
            </a:pPr>
            <a:r>
              <a:rPr lang="da-DK" sz="2000" b="0" dirty="0"/>
              <a:t>Sker gennem konto/depot i pengeinstitut</a:t>
            </a:r>
          </a:p>
          <a:p>
            <a:pPr lvl="1" fontAlgn="auto">
              <a:spcAft>
                <a:spcPts val="0"/>
              </a:spcAft>
            </a:pPr>
            <a:r>
              <a:rPr lang="da-DK" sz="2000" b="0" dirty="0"/>
              <a:t>Både ejerskab og pant skal registreres</a:t>
            </a:r>
          </a:p>
          <a:p>
            <a:pPr fontAlgn="auto">
              <a:spcAft>
                <a:spcPts val="0"/>
              </a:spcAft>
            </a:pPr>
            <a:r>
              <a:rPr lang="da-DK" sz="2000" b="0" dirty="0"/>
              <a:t>Registrering i VP </a:t>
            </a:r>
            <a:r>
              <a:rPr lang="da-DK" sz="2000" b="0" dirty="0" err="1"/>
              <a:t>Securities</a:t>
            </a:r>
            <a:r>
              <a:rPr lang="da-DK" sz="2000" b="0" dirty="0"/>
              <a:t> har virkning fra det præcise klokkeslæt</a:t>
            </a:r>
          </a:p>
          <a:p>
            <a:pPr fontAlgn="auto">
              <a:spcAft>
                <a:spcPts val="0"/>
              </a:spcAft>
              <a:buFont typeface="Arial" charset="0"/>
              <a:buNone/>
            </a:pPr>
            <a:endParaRPr lang="da-DK" sz="2400" b="0" dirty="0"/>
          </a:p>
          <a:p>
            <a:pPr fontAlgn="auto">
              <a:spcAft>
                <a:spcPts val="0"/>
              </a:spcAft>
              <a:buFont typeface="Arial" charset="0"/>
              <a:buNone/>
            </a:pPr>
            <a:endParaRPr lang="da-DK" sz="2400" b="1" dirty="0"/>
          </a:p>
          <a:p>
            <a:pPr fontAlgn="auto">
              <a:spcAft>
                <a:spcPts val="0"/>
              </a:spcAft>
            </a:pPr>
            <a:endParaRPr lang="da-DK" b="0" dirty="0"/>
          </a:p>
        </p:txBody>
      </p:sp>
    </p:spTree>
    <p:extLst>
      <p:ext uri="{BB962C8B-B14F-4D97-AF65-F5344CB8AC3E}">
        <p14:creationId xmlns:p14="http://schemas.microsoft.com/office/powerpoint/2010/main" val="650457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09534" y="-1684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7. </a:t>
            </a:r>
            <a:r>
              <a:rPr lang="en-GB" sz="3600" b="1" dirty="0" err="1">
                <a:solidFill>
                  <a:schemeClr val="tx2"/>
                </a:solidFill>
                <a:latin typeface="Arial" charset="0"/>
                <a:cs typeface="Arial" charset="0"/>
              </a:rPr>
              <a:t>Tinglysningssystemet</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827584" y="1556792"/>
            <a:ext cx="6400800" cy="1752603"/>
          </a:xfrm>
        </p:spPr>
        <p:txBody>
          <a:bodyPr>
            <a:noAutofit/>
          </a:bodyPr>
          <a:lstStyle/>
          <a:p>
            <a:pPr marL="342900" indent="-342900" algn="l">
              <a:buFont typeface="Arial" panose="020B0604020202020204" pitchFamily="34" charset="0"/>
              <a:buChar char="•"/>
            </a:pPr>
            <a:r>
              <a:rPr lang="da-DK" sz="2000" dirty="0">
                <a:solidFill>
                  <a:schemeClr val="tx1"/>
                </a:solidFill>
              </a:rPr>
              <a:t>Alle tinglysninger foretages i den digitale tingbog, som administreres af Tinglysningsretten</a:t>
            </a:r>
          </a:p>
          <a:p>
            <a:pPr marL="342900" indent="-342900" algn="l">
              <a:buFont typeface="Arial" panose="020B0604020202020204" pitchFamily="34" charset="0"/>
              <a:buChar char="•"/>
            </a:pPr>
            <a:r>
              <a:rPr lang="da-DK" sz="2000" dirty="0">
                <a:solidFill>
                  <a:schemeClr val="tx1"/>
                </a:solidFill>
              </a:rPr>
              <a:t>Den digitale tingbog har 4 rettighedsregistre:</a:t>
            </a:r>
          </a:p>
          <a:p>
            <a:pPr lvl="1"/>
            <a:r>
              <a:rPr lang="da-DK" sz="2000" dirty="0"/>
              <a:t>Tingbogen</a:t>
            </a:r>
          </a:p>
          <a:p>
            <a:pPr lvl="1"/>
            <a:r>
              <a:rPr lang="da-DK" sz="2000" dirty="0"/>
              <a:t>Bilbogen</a:t>
            </a:r>
          </a:p>
          <a:p>
            <a:pPr lvl="1"/>
            <a:r>
              <a:rPr lang="da-DK" sz="2000" dirty="0"/>
              <a:t>Andelsboligbogen</a:t>
            </a:r>
          </a:p>
          <a:p>
            <a:pPr lvl="1"/>
            <a:r>
              <a:rPr lang="da-DK" sz="2000" dirty="0"/>
              <a:t>Personbogen</a:t>
            </a:r>
          </a:p>
          <a:p>
            <a:pPr marL="342900" indent="-342900" algn="l">
              <a:buFont typeface="Arial" panose="020B0604020202020204" pitchFamily="34" charset="0"/>
              <a:buChar char="•"/>
            </a:pPr>
            <a:r>
              <a:rPr lang="da-DK" sz="2000" dirty="0">
                <a:solidFill>
                  <a:schemeClr val="tx1"/>
                </a:solidFill>
              </a:rPr>
              <a:t>Opslag i registrene sker på tinglysning.dk</a:t>
            </a:r>
          </a:p>
        </p:txBody>
      </p:sp>
    </p:spTree>
    <p:extLst>
      <p:ext uri="{BB962C8B-B14F-4D97-AF65-F5344CB8AC3E}">
        <p14:creationId xmlns:p14="http://schemas.microsoft.com/office/powerpoint/2010/main" val="714057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611560" y="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7. </a:t>
            </a:r>
            <a:r>
              <a:rPr lang="en-GB" sz="3600" b="1" dirty="0" err="1">
                <a:solidFill>
                  <a:schemeClr val="tx2"/>
                </a:solidFill>
                <a:latin typeface="Arial" charset="0"/>
                <a:cs typeface="Arial" charset="0"/>
              </a:rPr>
              <a:t>Tinglysningssystemet</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467544" y="1592796"/>
            <a:ext cx="6408712" cy="3672408"/>
          </a:xfrm>
        </p:spPr>
        <p:txBody>
          <a:bodyPr>
            <a:noAutofit/>
          </a:bodyPr>
          <a:lstStyle/>
          <a:p>
            <a:pPr marL="342900" indent="-342900" algn="l">
              <a:buFont typeface="Arial" panose="020B0604020202020204" pitchFamily="34" charset="0"/>
              <a:buChar char="•"/>
            </a:pPr>
            <a:r>
              <a:rPr lang="da-DK" sz="2000" dirty="0">
                <a:solidFill>
                  <a:schemeClr val="tx1"/>
                </a:solidFill>
              </a:rPr>
              <a:t>Alle anmeldelser skal foretages digitalt med en digital underskrift</a:t>
            </a:r>
          </a:p>
          <a:p>
            <a:pPr marL="342900" indent="-342900" algn="l">
              <a:buFont typeface="Arial" panose="020B0604020202020204" pitchFamily="34" charset="0"/>
              <a:buChar char="•"/>
            </a:pPr>
            <a:r>
              <a:rPr lang="da-DK" sz="2000" dirty="0">
                <a:solidFill>
                  <a:schemeClr val="tx1"/>
                </a:solidFill>
              </a:rPr>
              <a:t>Enkelte undtagelser fra digital anmeldelse og underskrift</a:t>
            </a:r>
          </a:p>
          <a:p>
            <a:pPr marL="342900" indent="-342900" algn="l">
              <a:buFont typeface="Arial" panose="020B0604020202020204" pitchFamily="34" charset="0"/>
              <a:buChar char="•"/>
            </a:pPr>
            <a:r>
              <a:rPr lang="da-DK" sz="2000" dirty="0">
                <a:solidFill>
                  <a:schemeClr val="tx1"/>
                </a:solidFill>
              </a:rPr>
              <a:t>Fuldmagtsordning kan sørge for at give andre personer fuldmagt til at underskrive digitalt</a:t>
            </a:r>
          </a:p>
          <a:p>
            <a:pPr marL="342900" indent="-342900" algn="l">
              <a:buFont typeface="Arial" panose="020B0604020202020204" pitchFamily="34" charset="0"/>
              <a:buChar char="•"/>
            </a:pPr>
            <a:r>
              <a:rPr lang="da-DK" sz="2000" dirty="0">
                <a:solidFill>
                  <a:schemeClr val="tx1"/>
                </a:solidFill>
              </a:rPr>
              <a:t>Anmelderordning kan give professionelle aktører adgang til at underskrive på andres vegne uden brug af fuldmagtsordning</a:t>
            </a:r>
          </a:p>
        </p:txBody>
      </p:sp>
    </p:spTree>
    <p:extLst>
      <p:ext uri="{BB962C8B-B14F-4D97-AF65-F5344CB8AC3E}">
        <p14:creationId xmlns:p14="http://schemas.microsoft.com/office/powerpoint/2010/main" val="834222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685800" y="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7. </a:t>
            </a:r>
            <a:r>
              <a:rPr lang="en-GB" sz="3600" b="1" dirty="0" err="1">
                <a:solidFill>
                  <a:schemeClr val="tx2"/>
                </a:solidFill>
                <a:latin typeface="Arial" charset="0"/>
                <a:cs typeface="Arial" charset="0"/>
              </a:rPr>
              <a:t>Tinglysningssystemet</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827584" y="1580590"/>
            <a:ext cx="6840760" cy="3696819"/>
          </a:xfrm>
        </p:spPr>
        <p:txBody>
          <a:bodyPr>
            <a:normAutofit/>
          </a:bodyPr>
          <a:lstStyle/>
          <a:p>
            <a:pPr marL="342900" indent="-342900" algn="l">
              <a:buFont typeface="Arial" panose="020B0604020202020204" pitchFamily="34" charset="0"/>
              <a:buChar char="•"/>
            </a:pPr>
            <a:r>
              <a:rPr lang="da-DK" sz="2000" dirty="0">
                <a:solidFill>
                  <a:schemeClr val="tx1"/>
                </a:solidFill>
              </a:rPr>
              <a:t>Alle dokumenter bliver tidsstemplet ved anmeldelsen, og det er dette tidspunkt, der er afgørende for prioritetsstilling</a:t>
            </a:r>
          </a:p>
          <a:p>
            <a:pPr marL="342900" indent="-342900" algn="l">
              <a:buFont typeface="Arial" panose="020B0604020202020204" pitchFamily="34" charset="0"/>
              <a:buChar char="•"/>
            </a:pPr>
            <a:r>
              <a:rPr lang="da-DK" sz="2000" dirty="0">
                <a:solidFill>
                  <a:schemeClr val="tx1"/>
                </a:solidFill>
              </a:rPr>
              <a:t>Behandling af en anmeldelse kan resultere i:</a:t>
            </a:r>
          </a:p>
          <a:p>
            <a:pPr lvl="1"/>
            <a:r>
              <a:rPr lang="da-DK" sz="2000" dirty="0"/>
              <a:t>Afvisning</a:t>
            </a:r>
          </a:p>
          <a:p>
            <a:pPr lvl="1"/>
            <a:r>
              <a:rPr lang="da-DK" sz="2000" dirty="0"/>
              <a:t>Tinglysning med frist</a:t>
            </a:r>
          </a:p>
          <a:p>
            <a:pPr lvl="1"/>
            <a:r>
              <a:rPr lang="da-DK" sz="2000" dirty="0"/>
              <a:t>Tinglysning med anmærkning</a:t>
            </a:r>
          </a:p>
          <a:p>
            <a:pPr lvl="1"/>
            <a:r>
              <a:rPr lang="da-DK" sz="2000" dirty="0"/>
              <a:t>Tinglyst uden anmærkninger</a:t>
            </a:r>
          </a:p>
          <a:p>
            <a:pPr marL="342900" indent="-342900" algn="l">
              <a:buFont typeface="Arial" panose="020B0604020202020204" pitchFamily="34" charset="0"/>
              <a:buChar char="•"/>
            </a:pPr>
            <a:r>
              <a:rPr lang="da-DK" sz="2000" dirty="0">
                <a:solidFill>
                  <a:schemeClr val="tx1"/>
                </a:solidFill>
              </a:rPr>
              <a:t>Der skal betales tinglysningsafgift i forbindelse med anmeldelse af de fleste typer af dokumenter</a:t>
            </a:r>
          </a:p>
        </p:txBody>
      </p:sp>
    </p:spTree>
    <p:extLst>
      <p:ext uri="{BB962C8B-B14F-4D97-AF65-F5344CB8AC3E}">
        <p14:creationId xmlns:p14="http://schemas.microsoft.com/office/powerpoint/2010/main" val="2613015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611560" y="551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1. </a:t>
            </a:r>
            <a:r>
              <a:rPr lang="en-GB" sz="3600" b="1" dirty="0" err="1">
                <a:solidFill>
                  <a:schemeClr val="tx2"/>
                </a:solidFill>
                <a:latin typeface="Arial" charset="0"/>
                <a:cs typeface="Arial" charset="0"/>
              </a:rPr>
              <a:t>Parter</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regler</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og</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definitioner</a:t>
            </a:r>
            <a:endParaRPr lang="en-GB" sz="36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539552" y="1412776"/>
            <a:ext cx="7560840" cy="3816424"/>
          </a:xfrm>
        </p:spPr>
        <p:txBody>
          <a:bodyPr>
            <a:normAutofit/>
          </a:bodyPr>
          <a:lstStyle/>
          <a:p>
            <a:endParaRPr lang="da-DK" sz="2800" dirty="0"/>
          </a:p>
          <a:p>
            <a:pPr marL="342900" indent="-342900" algn="l">
              <a:buFont typeface="Arial" panose="020B0604020202020204" pitchFamily="34" charset="0"/>
              <a:buChar char="•"/>
            </a:pPr>
            <a:r>
              <a:rPr lang="da-DK" sz="2000" dirty="0">
                <a:solidFill>
                  <a:schemeClr val="tx1"/>
                </a:solidFill>
              </a:rPr>
              <a:t>Ejer af et aktiv har </a:t>
            </a:r>
            <a:r>
              <a:rPr lang="da-DK" sz="2000" b="1" dirty="0">
                <a:solidFill>
                  <a:schemeClr val="tx1"/>
                </a:solidFill>
              </a:rPr>
              <a:t>ejendomsretten</a:t>
            </a:r>
            <a:endParaRPr lang="da-DK" sz="2000" dirty="0">
              <a:solidFill>
                <a:schemeClr val="tx1"/>
              </a:solidFill>
            </a:endParaRPr>
          </a:p>
          <a:p>
            <a:pPr marL="342900" indent="-342900" algn="l">
              <a:buFont typeface="Arial" panose="020B0604020202020204" pitchFamily="34" charset="0"/>
              <a:buChar char="•"/>
            </a:pPr>
            <a:r>
              <a:rPr lang="da-DK" sz="2000" dirty="0">
                <a:solidFill>
                  <a:schemeClr val="tx1"/>
                </a:solidFill>
              </a:rPr>
              <a:t>Den der har ejendomsretten er </a:t>
            </a:r>
            <a:r>
              <a:rPr lang="da-DK" sz="2000" b="1" dirty="0">
                <a:solidFill>
                  <a:schemeClr val="tx1"/>
                </a:solidFill>
              </a:rPr>
              <a:t>rettighedshaver</a:t>
            </a:r>
            <a:endParaRPr lang="da-DK" sz="2000" dirty="0">
              <a:solidFill>
                <a:schemeClr val="tx1"/>
              </a:solidFill>
            </a:endParaRPr>
          </a:p>
          <a:p>
            <a:pPr marL="342900" indent="-342900" algn="l">
              <a:buFont typeface="Arial" panose="020B0604020202020204" pitchFamily="34" charset="0"/>
              <a:buChar char="•"/>
            </a:pPr>
            <a:r>
              <a:rPr lang="da-DK" sz="2000" dirty="0">
                <a:solidFill>
                  <a:schemeClr val="tx1"/>
                </a:solidFill>
              </a:rPr>
              <a:t>Ejer kan give pant i aktivet til </a:t>
            </a:r>
            <a:r>
              <a:rPr lang="da-DK" sz="2000" b="1" dirty="0">
                <a:solidFill>
                  <a:schemeClr val="tx1"/>
                </a:solidFill>
              </a:rPr>
              <a:t>panthaver</a:t>
            </a:r>
            <a:r>
              <a:rPr lang="da-DK" sz="2000" dirty="0">
                <a:solidFill>
                  <a:schemeClr val="tx1"/>
                </a:solidFill>
              </a:rPr>
              <a:t>. Så bliver ejer </a:t>
            </a:r>
            <a:r>
              <a:rPr lang="da-DK" sz="2000" b="1" dirty="0">
                <a:solidFill>
                  <a:schemeClr val="tx1"/>
                </a:solidFill>
              </a:rPr>
              <a:t>pantsætter</a:t>
            </a:r>
            <a:r>
              <a:rPr lang="da-DK" sz="2000" dirty="0">
                <a:solidFill>
                  <a:schemeClr val="tx1"/>
                </a:solidFill>
              </a:rPr>
              <a:t>, og panthaver bliver også rettighedshaver</a:t>
            </a:r>
          </a:p>
          <a:p>
            <a:pPr marL="342900" indent="-342900" algn="l">
              <a:buFont typeface="Arial" panose="020B0604020202020204" pitchFamily="34" charset="0"/>
              <a:buChar char="•"/>
            </a:pPr>
            <a:r>
              <a:rPr lang="da-DK" sz="2000" dirty="0">
                <a:solidFill>
                  <a:schemeClr val="tx1"/>
                </a:solidFill>
              </a:rPr>
              <a:t>Pant reguleres i vidt omfang af reglerne i tinglysningsloven</a:t>
            </a:r>
          </a:p>
        </p:txBody>
      </p:sp>
    </p:spTree>
    <p:extLst>
      <p:ext uri="{BB962C8B-B14F-4D97-AF65-F5344CB8AC3E}">
        <p14:creationId xmlns:p14="http://schemas.microsoft.com/office/powerpoint/2010/main" val="259176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57200" y="43098"/>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2. Pant </a:t>
            </a:r>
            <a:r>
              <a:rPr lang="en-GB" sz="3600" b="1" dirty="0" err="1">
                <a:solidFill>
                  <a:schemeClr val="tx2"/>
                </a:solidFill>
                <a:latin typeface="Arial" charset="0"/>
                <a:cs typeface="Arial" charset="0"/>
              </a:rPr>
              <a:t>som</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sikkerhed</a:t>
            </a:r>
            <a:endParaRPr lang="en-GB" sz="3600" b="1" dirty="0">
              <a:solidFill>
                <a:schemeClr val="tx2"/>
              </a:solidFill>
              <a:latin typeface="Arial" charset="0"/>
              <a:cs typeface="Arial" charset="0"/>
            </a:endParaRPr>
          </a:p>
        </p:txBody>
      </p:sp>
      <p:graphicFrame>
        <p:nvGraphicFramePr>
          <p:cNvPr id="3" name="Group 57"/>
          <p:cNvGraphicFramePr>
            <a:graphicFrameLocks noGrp="1"/>
          </p:cNvGraphicFramePr>
          <p:nvPr>
            <p:extLst>
              <p:ext uri="{D42A27DB-BD31-4B8C-83A1-F6EECF244321}">
                <p14:modId xmlns:p14="http://schemas.microsoft.com/office/powerpoint/2010/main" val="4218542635"/>
              </p:ext>
            </p:extLst>
          </p:nvPr>
        </p:nvGraphicFramePr>
        <p:xfrm>
          <a:off x="1331640" y="4199084"/>
          <a:ext cx="7127875" cy="1097280"/>
        </p:xfrm>
        <a:graphic>
          <a:graphicData uri="http://schemas.openxmlformats.org/drawingml/2006/table">
            <a:tbl>
              <a:tblPr/>
              <a:tblGrid>
                <a:gridCol w="1368425">
                  <a:extLst>
                    <a:ext uri="{9D8B030D-6E8A-4147-A177-3AD203B41FA5}">
                      <a16:colId xmlns:a16="http://schemas.microsoft.com/office/drawing/2014/main" val="20000"/>
                    </a:ext>
                  </a:extLst>
                </a:gridCol>
                <a:gridCol w="3240087">
                  <a:extLst>
                    <a:ext uri="{9D8B030D-6E8A-4147-A177-3AD203B41FA5}">
                      <a16:colId xmlns:a16="http://schemas.microsoft.com/office/drawing/2014/main" val="20001"/>
                    </a:ext>
                  </a:extLst>
                </a:gridCol>
                <a:gridCol w="2519363">
                  <a:extLst>
                    <a:ext uri="{9D8B030D-6E8A-4147-A177-3AD203B41FA5}">
                      <a16:colId xmlns:a16="http://schemas.microsoft.com/office/drawing/2014/main" val="20002"/>
                    </a:ext>
                  </a:extLst>
                </a:gridCol>
              </a:tblGrid>
              <a:tr h="360363">
                <a:tc>
                  <a:txBody>
                    <a:bodyPr/>
                    <a:lstStyle/>
                    <a:p>
                      <a:pPr marL="419100" marR="0" lvl="0" indent="-41910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1.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Ejerpantebrev til ejerforening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extLst>
                  <a:ext uri="{0D108BD9-81ED-4DB2-BD59-A6C34878D82A}">
                    <a16:rowId xmlns:a16="http://schemas.microsoft.com/office/drawing/2014/main" val="10000"/>
                  </a:ext>
                </a:extLst>
              </a:tr>
              <a:tr h="3651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a:ln>
                            <a:noFill/>
                          </a:ln>
                          <a:solidFill>
                            <a:schemeClr val="bg1"/>
                          </a:solidFill>
                          <a:effectLst/>
                          <a:latin typeface="Calibri" pitchFamily="34" charset="0"/>
                        </a:rPr>
                        <a:t>2.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Realkreditlån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1.300.000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extLst>
                  <a:ext uri="{0D108BD9-81ED-4DB2-BD59-A6C34878D82A}">
                    <a16:rowId xmlns:a16="http://schemas.microsoft.com/office/drawing/2014/main" val="10001"/>
                  </a:ext>
                </a:extLst>
              </a:tr>
              <a:tr h="3540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a:ln>
                            <a:noFill/>
                          </a:ln>
                          <a:solidFill>
                            <a:schemeClr val="bg1"/>
                          </a:solidFill>
                          <a:effectLst/>
                          <a:latin typeface="Calibri" pitchFamily="34" charset="0"/>
                        </a:rPr>
                        <a:t>3.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Pantebrev til banken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250.000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extLst>
                  <a:ext uri="{0D108BD9-81ED-4DB2-BD59-A6C34878D82A}">
                    <a16:rowId xmlns:a16="http://schemas.microsoft.com/office/drawing/2014/main" val="10002"/>
                  </a:ext>
                </a:extLst>
              </a:tr>
            </a:tbl>
          </a:graphicData>
        </a:graphic>
      </p:graphicFrame>
      <p:sp>
        <p:nvSpPr>
          <p:cNvPr id="4" name="Pladsholder til indhold 5"/>
          <p:cNvSpPr>
            <a:spLocks noGrp="1"/>
          </p:cNvSpPr>
          <p:nvPr>
            <p:ph type="subTitle" idx="1"/>
          </p:nvPr>
        </p:nvSpPr>
        <p:spPr>
          <a:xfrm>
            <a:off x="755576" y="1556792"/>
            <a:ext cx="6336704" cy="2304256"/>
          </a:xfrm>
        </p:spPr>
        <p:txBody>
          <a:bodyPr>
            <a:normAutofit/>
          </a:bodyPr>
          <a:lstStyle/>
          <a:p>
            <a:pPr marL="457200" indent="-457200" algn="l">
              <a:buFont typeface="Arial" panose="020B0604020202020204" pitchFamily="34" charset="0"/>
              <a:buChar char="•"/>
            </a:pPr>
            <a:r>
              <a:rPr lang="da-DK" sz="2000" dirty="0">
                <a:solidFill>
                  <a:schemeClr val="tx1"/>
                </a:solidFill>
              </a:rPr>
              <a:t>Pant i et aktiv giver kreditor større sikkerhed for, at en gæld betales tilbage</a:t>
            </a:r>
          </a:p>
          <a:p>
            <a:pPr marL="457200" indent="-457200" algn="l">
              <a:buFont typeface="Arial" panose="020B0604020202020204" pitchFamily="34" charset="0"/>
              <a:buChar char="•"/>
            </a:pPr>
            <a:r>
              <a:rPr lang="da-DK" sz="2000" dirty="0">
                <a:solidFill>
                  <a:schemeClr val="tx1"/>
                </a:solidFill>
              </a:rPr>
              <a:t>Panthaver kan tvangssælge aktivet på tvangsauktion</a:t>
            </a:r>
          </a:p>
          <a:p>
            <a:pPr marL="457200" indent="-457200" algn="l">
              <a:buFont typeface="Arial" panose="020B0604020202020204" pitchFamily="34" charset="0"/>
              <a:buChar char="•"/>
            </a:pPr>
            <a:r>
              <a:rPr lang="da-DK" sz="2000" dirty="0">
                <a:solidFill>
                  <a:schemeClr val="tx1"/>
                </a:solidFill>
              </a:rPr>
              <a:t>Er der flere panthaver i samme aktiv opstår en </a:t>
            </a:r>
            <a:r>
              <a:rPr lang="da-DK" sz="2000" b="1" dirty="0">
                <a:solidFill>
                  <a:schemeClr val="tx1"/>
                </a:solidFill>
              </a:rPr>
              <a:t>prioritetsstilling:</a:t>
            </a:r>
          </a:p>
        </p:txBody>
      </p:sp>
    </p:spTree>
    <p:extLst>
      <p:ext uri="{BB962C8B-B14F-4D97-AF65-F5344CB8AC3E}">
        <p14:creationId xmlns:p14="http://schemas.microsoft.com/office/powerpoint/2010/main" val="1152749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55576" y="10479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tx2"/>
                </a:solidFill>
                <a:latin typeface="Arial" charset="0"/>
                <a:cs typeface="Arial" charset="0"/>
              </a:rPr>
              <a:t>2. Pant </a:t>
            </a:r>
            <a:r>
              <a:rPr lang="en-GB" sz="4000" b="1" dirty="0" err="1">
                <a:solidFill>
                  <a:schemeClr val="tx2"/>
                </a:solidFill>
                <a:latin typeface="Arial" charset="0"/>
                <a:cs typeface="Arial" charset="0"/>
              </a:rPr>
              <a:t>som</a:t>
            </a:r>
            <a:r>
              <a:rPr lang="en-GB" sz="4000" b="1" dirty="0">
                <a:solidFill>
                  <a:schemeClr val="tx2"/>
                </a:solidFill>
                <a:latin typeface="Arial" charset="0"/>
                <a:cs typeface="Arial" charset="0"/>
              </a:rPr>
              <a:t> </a:t>
            </a:r>
            <a:r>
              <a:rPr lang="en-GB" sz="4000" b="1" dirty="0" err="1">
                <a:solidFill>
                  <a:schemeClr val="tx2"/>
                </a:solidFill>
                <a:latin typeface="Arial" charset="0"/>
                <a:cs typeface="Arial" charset="0"/>
              </a:rPr>
              <a:t>sikkerhed</a:t>
            </a:r>
            <a:endParaRPr lang="en-GB" sz="4000" b="1" dirty="0">
              <a:solidFill>
                <a:schemeClr val="tx2"/>
              </a:solidFill>
              <a:latin typeface="Arial" charset="0"/>
              <a:cs typeface="Arial" charset="0"/>
            </a:endParaRPr>
          </a:p>
        </p:txBody>
      </p:sp>
      <p:sp>
        <p:nvSpPr>
          <p:cNvPr id="3" name="Pladsholder til indhold 5"/>
          <p:cNvSpPr>
            <a:spLocks noGrp="1"/>
          </p:cNvSpPr>
          <p:nvPr>
            <p:ph type="subTitle" idx="1"/>
          </p:nvPr>
        </p:nvSpPr>
        <p:spPr>
          <a:xfrm>
            <a:off x="1043608" y="1661731"/>
            <a:ext cx="6696744" cy="3855501"/>
          </a:xfrm>
        </p:spPr>
        <p:txBody>
          <a:bodyPr>
            <a:normAutofit/>
          </a:bodyPr>
          <a:lstStyle/>
          <a:p>
            <a:pPr algn="l"/>
            <a:r>
              <a:rPr lang="da-DK" sz="2000" dirty="0">
                <a:solidFill>
                  <a:schemeClr val="tx1"/>
                </a:solidFill>
              </a:rPr>
              <a:t>Pantsætter (ejer) skal passe på det pantsatte aktiv. Pantsætter:</a:t>
            </a:r>
          </a:p>
          <a:p>
            <a:pPr lvl="1"/>
            <a:r>
              <a:rPr lang="da-DK" sz="2000" dirty="0"/>
              <a:t>Skal sørge for almindelig vedligeholdelse</a:t>
            </a:r>
          </a:p>
          <a:p>
            <a:pPr lvl="1"/>
            <a:r>
              <a:rPr lang="da-DK" sz="2000" dirty="0"/>
              <a:t>Må ikke forringe pantets værdi ud over sædvanlig slid og ælde, fx</a:t>
            </a:r>
          </a:p>
          <a:p>
            <a:pPr lvl="2"/>
            <a:r>
              <a:rPr lang="da-DK" dirty="0"/>
              <a:t>Værdiforringende ændringer</a:t>
            </a:r>
          </a:p>
          <a:p>
            <a:pPr lvl="2"/>
            <a:r>
              <a:rPr lang="da-DK" dirty="0"/>
              <a:t>Fjerne aktiver fra pantet</a:t>
            </a:r>
          </a:p>
          <a:p>
            <a:pPr lvl="1"/>
            <a:r>
              <a:rPr lang="da-DK" sz="2000" dirty="0"/>
              <a:t>Skal ofte sørge for at aktivet er forsikret mod tyveri og brand</a:t>
            </a:r>
          </a:p>
        </p:txBody>
      </p:sp>
    </p:spTree>
    <p:extLst>
      <p:ext uri="{BB962C8B-B14F-4D97-AF65-F5344CB8AC3E}">
        <p14:creationId xmlns:p14="http://schemas.microsoft.com/office/powerpoint/2010/main" val="3172262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2.1. </a:t>
            </a:r>
            <a:r>
              <a:rPr lang="en-GB" sz="3600" b="1" dirty="0" err="1">
                <a:solidFill>
                  <a:schemeClr val="tx2"/>
                </a:solidFill>
                <a:latin typeface="Arial" charset="0"/>
                <a:cs typeface="Arial" charset="0"/>
              </a:rPr>
              <a:t>Forskellige</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typer</a:t>
            </a:r>
            <a:r>
              <a:rPr lang="en-GB" sz="3600" b="1" dirty="0">
                <a:solidFill>
                  <a:schemeClr val="tx2"/>
                </a:solidFill>
                <a:latin typeface="Arial" charset="0"/>
                <a:cs typeface="Arial" charset="0"/>
              </a:rPr>
              <a:t> pant</a:t>
            </a:r>
          </a:p>
        </p:txBody>
      </p:sp>
      <p:sp>
        <p:nvSpPr>
          <p:cNvPr id="3" name="Pladsholder til indhold 5"/>
          <p:cNvSpPr>
            <a:spLocks noGrp="1"/>
          </p:cNvSpPr>
          <p:nvPr>
            <p:ph type="subTitle" idx="1"/>
          </p:nvPr>
        </p:nvSpPr>
        <p:spPr>
          <a:xfrm>
            <a:off x="946762" y="1556792"/>
            <a:ext cx="6400800" cy="1752603"/>
          </a:xfrm>
        </p:spPr>
        <p:txBody>
          <a:bodyPr>
            <a:noAutofit/>
          </a:bodyPr>
          <a:lstStyle/>
          <a:p>
            <a:pPr marL="342900" indent="-342900" algn="l">
              <a:buFont typeface="Arial" panose="020B0604020202020204" pitchFamily="34" charset="0"/>
              <a:buChar char="•"/>
            </a:pPr>
            <a:r>
              <a:rPr lang="da-DK" sz="2000" b="1" dirty="0">
                <a:solidFill>
                  <a:schemeClr val="tx1"/>
                </a:solidFill>
                <a:latin typeface="Arial" panose="020B0604020202020204" pitchFamily="34" charset="0"/>
                <a:cs typeface="Arial" panose="020B0604020202020204" pitchFamily="34" charset="0"/>
              </a:rPr>
              <a:t>Håndpant</a:t>
            </a:r>
          </a:p>
          <a:p>
            <a:pPr lvl="1"/>
            <a:r>
              <a:rPr lang="da-DK" sz="2000" dirty="0">
                <a:latin typeface="Arial" panose="020B0604020202020204" pitchFamily="34" charset="0"/>
                <a:cs typeface="Arial" panose="020B0604020202020204" pitchFamily="34" charset="0"/>
              </a:rPr>
              <a:t>Kræver rådighedsberøvelse</a:t>
            </a:r>
          </a:p>
          <a:p>
            <a:pPr lvl="1"/>
            <a:r>
              <a:rPr lang="da-DK" sz="2000" dirty="0">
                <a:latin typeface="Arial" panose="020B0604020202020204" pitchFamily="34" charset="0"/>
                <a:cs typeface="Arial" panose="020B0604020202020204" pitchFamily="34" charset="0"/>
              </a:rPr>
              <a:t>Bruges ved omsætningsgældsbreve eller løsøre hvor der er fare for, at pantsætter vil forringe aktivet</a:t>
            </a:r>
          </a:p>
          <a:p>
            <a:pPr marL="342900" indent="-342900" algn="l">
              <a:buFont typeface="Arial" panose="020B0604020202020204" pitchFamily="34" charset="0"/>
              <a:buChar char="•"/>
            </a:pPr>
            <a:r>
              <a:rPr lang="da-DK" sz="2000" b="1" dirty="0">
                <a:solidFill>
                  <a:schemeClr val="tx1"/>
                </a:solidFill>
                <a:latin typeface="Arial" panose="020B0604020202020204" pitchFamily="34" charset="0"/>
                <a:cs typeface="Arial" panose="020B0604020202020204" pitchFamily="34" charset="0"/>
              </a:rPr>
              <a:t>Underpant</a:t>
            </a:r>
          </a:p>
          <a:p>
            <a:pPr lvl="1"/>
            <a:r>
              <a:rPr lang="da-DK" sz="2000" dirty="0">
                <a:latin typeface="Arial" panose="020B0604020202020204" pitchFamily="34" charset="0"/>
                <a:cs typeface="Arial" panose="020B0604020202020204" pitchFamily="34" charset="0"/>
              </a:rPr>
              <a:t>Det oftest anvendte, da pantsætter kan beholde rådigheden over aktivet (fx pantsætning af hus eller bil)</a:t>
            </a:r>
          </a:p>
          <a:p>
            <a:pPr marL="342900" indent="-342900" algn="l">
              <a:buFont typeface="Arial" panose="020B0604020202020204" pitchFamily="34" charset="0"/>
              <a:buChar char="•"/>
            </a:pPr>
            <a:r>
              <a:rPr lang="da-DK" sz="2000" b="1" dirty="0">
                <a:solidFill>
                  <a:schemeClr val="tx1"/>
                </a:solidFill>
                <a:latin typeface="Arial" panose="020B0604020202020204" pitchFamily="34" charset="0"/>
                <a:cs typeface="Arial" panose="020B0604020202020204" pitchFamily="34" charset="0"/>
              </a:rPr>
              <a:t>Retspant</a:t>
            </a:r>
            <a:r>
              <a:rPr lang="da-DK" sz="2000" dirty="0">
                <a:solidFill>
                  <a:schemeClr val="tx1"/>
                </a:solidFill>
                <a:latin typeface="Arial" panose="020B0604020202020204" pitchFamily="34" charset="0"/>
                <a:cs typeface="Arial" panose="020B0604020202020204" pitchFamily="34" charset="0"/>
              </a:rPr>
              <a:t> – fx udlæg</a:t>
            </a:r>
          </a:p>
          <a:p>
            <a:pPr marL="342900" indent="-342900" algn="l">
              <a:buFont typeface="Arial" panose="020B0604020202020204" pitchFamily="34" charset="0"/>
              <a:buChar char="•"/>
            </a:pPr>
            <a:r>
              <a:rPr lang="da-DK" sz="2000" b="1" dirty="0">
                <a:solidFill>
                  <a:schemeClr val="tx1"/>
                </a:solidFill>
                <a:latin typeface="Arial" panose="020B0604020202020204" pitchFamily="34" charset="0"/>
                <a:cs typeface="Arial" panose="020B0604020202020204" pitchFamily="34" charset="0"/>
              </a:rPr>
              <a:t>Lovbestemt pant </a:t>
            </a:r>
            <a:r>
              <a:rPr lang="da-DK" sz="2000" dirty="0">
                <a:solidFill>
                  <a:schemeClr val="tx1"/>
                </a:solidFill>
                <a:latin typeface="Arial" panose="020B0604020202020204" pitchFamily="34" charset="0"/>
                <a:cs typeface="Arial" panose="020B0604020202020204" pitchFamily="34" charset="0"/>
              </a:rPr>
              <a:t>– fx ejendomsskat</a:t>
            </a:r>
          </a:p>
        </p:txBody>
      </p:sp>
    </p:spTree>
    <p:extLst>
      <p:ext uri="{BB962C8B-B14F-4D97-AF65-F5344CB8AC3E}">
        <p14:creationId xmlns:p14="http://schemas.microsoft.com/office/powerpoint/2010/main" val="309184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55576" y="33489"/>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2.2. </a:t>
            </a:r>
            <a:r>
              <a:rPr lang="en-GB" sz="3600" b="1" dirty="0" err="1">
                <a:solidFill>
                  <a:schemeClr val="tx2"/>
                </a:solidFill>
                <a:latin typeface="Arial" charset="0"/>
                <a:cs typeface="Arial" charset="0"/>
              </a:rPr>
              <a:t>Pantebreve</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og</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aftaler</a:t>
            </a:r>
            <a:r>
              <a:rPr lang="en-GB" sz="3600" b="1" dirty="0">
                <a:solidFill>
                  <a:schemeClr val="tx2"/>
                </a:solidFill>
                <a:latin typeface="Arial" charset="0"/>
                <a:cs typeface="Arial" charset="0"/>
              </a:rPr>
              <a:t> om pant</a:t>
            </a:r>
          </a:p>
        </p:txBody>
      </p:sp>
      <p:sp>
        <p:nvSpPr>
          <p:cNvPr id="3" name="Pladsholder til indhold 5"/>
          <p:cNvSpPr>
            <a:spLocks noGrp="1"/>
          </p:cNvSpPr>
          <p:nvPr>
            <p:ph type="subTitle" idx="1"/>
          </p:nvPr>
        </p:nvSpPr>
        <p:spPr>
          <a:xfrm>
            <a:off x="755576" y="1484784"/>
            <a:ext cx="6982746" cy="3960440"/>
          </a:xfrm>
        </p:spPr>
        <p:txBody>
          <a:bodyPr>
            <a:normAutofit/>
          </a:bodyPr>
          <a:lstStyle/>
          <a:p>
            <a:pPr marL="457200" indent="-457200" algn="l">
              <a:buFont typeface="Arial" panose="020B0604020202020204" pitchFamily="34" charset="0"/>
              <a:buChar char="•"/>
            </a:pPr>
            <a:r>
              <a:rPr lang="da-DK" dirty="0">
                <a:solidFill>
                  <a:schemeClr val="tx1"/>
                </a:solidFill>
              </a:rPr>
              <a:t>Pantebreve – en aftale som indeholder beskrivelse af det pantsatte og hvad det ligger til sikkerhed for</a:t>
            </a:r>
          </a:p>
          <a:p>
            <a:pPr lvl="1"/>
            <a:r>
              <a:rPr lang="da-DK" dirty="0"/>
              <a:t>Kan indeholde et gældsbrev</a:t>
            </a:r>
          </a:p>
          <a:p>
            <a:pPr lvl="1"/>
            <a:r>
              <a:rPr lang="da-DK" dirty="0"/>
              <a:t>Oprettes på baggrund af en pantebrevsformular</a:t>
            </a:r>
          </a:p>
          <a:p>
            <a:pPr lvl="1"/>
            <a:r>
              <a:rPr lang="da-DK" dirty="0"/>
              <a:t>Skal tinglyses i Tingbogen, Personbogen, Andelsboligbogen eller Bilbogen</a:t>
            </a:r>
          </a:p>
          <a:p>
            <a:pPr lvl="1"/>
            <a:r>
              <a:rPr lang="da-DK" dirty="0"/>
              <a:t>Skal være digitalt for at kunne tinglyses og underskrives med digital signatur (</a:t>
            </a:r>
            <a:r>
              <a:rPr lang="da-DK" dirty="0" err="1"/>
              <a:t>NemId</a:t>
            </a:r>
            <a:r>
              <a:rPr lang="da-DK" dirty="0"/>
              <a:t>)</a:t>
            </a:r>
          </a:p>
        </p:txBody>
      </p:sp>
    </p:spTree>
    <p:extLst>
      <p:ext uri="{BB962C8B-B14F-4D97-AF65-F5344CB8AC3E}">
        <p14:creationId xmlns:p14="http://schemas.microsoft.com/office/powerpoint/2010/main" val="418750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55576" y="-9939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tx2"/>
                </a:solidFill>
                <a:latin typeface="Arial" charset="0"/>
                <a:cs typeface="Arial" charset="0"/>
              </a:rPr>
              <a:t>2.2. </a:t>
            </a:r>
            <a:r>
              <a:rPr lang="en-GB" sz="3600" b="1" dirty="0" err="1">
                <a:solidFill>
                  <a:schemeClr val="tx2"/>
                </a:solidFill>
                <a:latin typeface="Arial" charset="0"/>
                <a:cs typeface="Arial" charset="0"/>
              </a:rPr>
              <a:t>Pantebreve</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og</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aftaler</a:t>
            </a:r>
            <a:r>
              <a:rPr lang="en-GB" sz="3600" b="1" dirty="0">
                <a:solidFill>
                  <a:schemeClr val="tx2"/>
                </a:solidFill>
                <a:latin typeface="Arial" charset="0"/>
                <a:cs typeface="Arial" charset="0"/>
              </a:rPr>
              <a:t> om pant</a:t>
            </a:r>
          </a:p>
        </p:txBody>
      </p:sp>
      <p:sp>
        <p:nvSpPr>
          <p:cNvPr id="3" name="Pladsholder til indhold 5"/>
          <p:cNvSpPr>
            <a:spLocks noGrp="1"/>
          </p:cNvSpPr>
          <p:nvPr>
            <p:ph type="subTitle" idx="1"/>
          </p:nvPr>
        </p:nvSpPr>
        <p:spPr>
          <a:xfrm>
            <a:off x="726200" y="1484784"/>
            <a:ext cx="6942144" cy="4248472"/>
          </a:xfrm>
        </p:spPr>
        <p:txBody>
          <a:bodyPr>
            <a:normAutofit fontScale="92500" lnSpcReduction="10000"/>
          </a:bodyPr>
          <a:lstStyle/>
          <a:p>
            <a:pPr algn="l">
              <a:buFont typeface="Arial" charset="0"/>
              <a:buNone/>
            </a:pPr>
            <a:r>
              <a:rPr lang="da-DK" sz="2400" b="1" dirty="0">
                <a:solidFill>
                  <a:schemeClr val="tx1"/>
                </a:solidFill>
              </a:rPr>
              <a:t>Typer af pantebreve:</a:t>
            </a:r>
          </a:p>
          <a:p>
            <a:pPr marL="342900" indent="-342900" algn="l">
              <a:buFont typeface="Arial" panose="020B0604020202020204" pitchFamily="34" charset="0"/>
              <a:buChar char="•"/>
            </a:pPr>
            <a:r>
              <a:rPr lang="da-DK" sz="2400" b="1" dirty="0">
                <a:solidFill>
                  <a:schemeClr val="tx1"/>
                </a:solidFill>
              </a:rPr>
              <a:t>Realkreditpantebrev</a:t>
            </a:r>
            <a:r>
              <a:rPr lang="da-DK" sz="2400" dirty="0">
                <a:solidFill>
                  <a:schemeClr val="tx1"/>
                </a:solidFill>
              </a:rPr>
              <a:t> – kreditor er realkreditinstitut (fx 30-årigt fastforrentet obligationslån), kun i fast ejendom og maksimalt 80 % af ejendommens værdi</a:t>
            </a:r>
          </a:p>
          <a:p>
            <a:pPr marL="342900" indent="-342900" algn="l">
              <a:buFont typeface="Arial" panose="020B0604020202020204" pitchFamily="34" charset="0"/>
              <a:buChar char="•"/>
            </a:pPr>
            <a:r>
              <a:rPr lang="da-DK" sz="2400" b="1" dirty="0">
                <a:solidFill>
                  <a:schemeClr val="tx1"/>
                </a:solidFill>
              </a:rPr>
              <a:t>Bankpantebrev</a:t>
            </a:r>
            <a:r>
              <a:rPr lang="da-DK" sz="2400" dirty="0">
                <a:solidFill>
                  <a:schemeClr val="tx1"/>
                </a:solidFill>
              </a:rPr>
              <a:t> (direkte pantebrev) – kreditor er en bank (fx prioritetslån eller boliglån), pant i alle slags aktiver også ud over 80 % af værdien</a:t>
            </a:r>
          </a:p>
          <a:p>
            <a:pPr marL="342900" indent="-342900" algn="l">
              <a:buFont typeface="Arial" panose="020B0604020202020204" pitchFamily="34" charset="0"/>
              <a:buChar char="•"/>
            </a:pPr>
            <a:r>
              <a:rPr lang="da-DK" sz="2400" b="1" dirty="0">
                <a:solidFill>
                  <a:schemeClr val="tx1"/>
                </a:solidFill>
              </a:rPr>
              <a:t>Sælgerpantebrev</a:t>
            </a:r>
            <a:r>
              <a:rPr lang="da-DK" sz="2400" dirty="0">
                <a:solidFill>
                  <a:schemeClr val="tx1"/>
                </a:solidFill>
              </a:rPr>
              <a:t> – Sælger af den faste ejendom er kreditor og køber er debitor. Pantebrevet er en del af købesummen, og sælger vælger ofte at videresælge pantebrevet for at få betaling med det samme</a:t>
            </a:r>
            <a:endParaRPr lang="da-DK" sz="2400" b="1" dirty="0">
              <a:solidFill>
                <a:schemeClr val="tx1"/>
              </a:solidFill>
            </a:endParaRPr>
          </a:p>
          <a:p>
            <a:pPr>
              <a:buFont typeface="Arial" charset="0"/>
              <a:buNone/>
            </a:pPr>
            <a:endParaRPr lang="da-DK" b="1" dirty="0"/>
          </a:p>
        </p:txBody>
      </p:sp>
    </p:spTree>
    <p:extLst>
      <p:ext uri="{BB962C8B-B14F-4D97-AF65-F5344CB8AC3E}">
        <p14:creationId xmlns:p14="http://schemas.microsoft.com/office/powerpoint/2010/main" val="294457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55576" y="-9939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pPr lvl="0" algn="l"/>
            <a:r>
              <a:rPr lang="en-GB" sz="3600" b="1" dirty="0">
                <a:solidFill>
                  <a:schemeClr val="tx2"/>
                </a:solidFill>
                <a:latin typeface="Arial" charset="0"/>
                <a:cs typeface="Arial" charset="0"/>
              </a:rPr>
              <a:t>2.2. </a:t>
            </a:r>
            <a:r>
              <a:rPr lang="en-GB" sz="3600" b="1" dirty="0" err="1">
                <a:solidFill>
                  <a:schemeClr val="tx2"/>
                </a:solidFill>
                <a:latin typeface="Arial" charset="0"/>
                <a:cs typeface="Arial" charset="0"/>
              </a:rPr>
              <a:t>Pantebreve</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og</a:t>
            </a:r>
            <a:r>
              <a:rPr lang="en-GB" sz="3600" b="1" dirty="0">
                <a:solidFill>
                  <a:schemeClr val="tx2"/>
                </a:solidFill>
                <a:latin typeface="Arial" charset="0"/>
                <a:cs typeface="Arial" charset="0"/>
              </a:rPr>
              <a:t> </a:t>
            </a:r>
            <a:r>
              <a:rPr lang="en-GB" sz="3600" b="1" dirty="0" err="1">
                <a:solidFill>
                  <a:schemeClr val="tx2"/>
                </a:solidFill>
                <a:latin typeface="Arial" charset="0"/>
                <a:cs typeface="Arial" charset="0"/>
              </a:rPr>
              <a:t>aftaler</a:t>
            </a:r>
            <a:r>
              <a:rPr lang="en-GB" sz="3600" b="1" dirty="0">
                <a:solidFill>
                  <a:schemeClr val="tx2"/>
                </a:solidFill>
                <a:latin typeface="Arial" charset="0"/>
                <a:cs typeface="Arial" charset="0"/>
              </a:rPr>
              <a:t> om pant</a:t>
            </a:r>
          </a:p>
        </p:txBody>
      </p:sp>
      <p:sp>
        <p:nvSpPr>
          <p:cNvPr id="3" name="Pladsholder til indhold 5"/>
          <p:cNvSpPr>
            <a:spLocks noGrp="1"/>
          </p:cNvSpPr>
          <p:nvPr>
            <p:ph type="subTitle" idx="1"/>
          </p:nvPr>
        </p:nvSpPr>
        <p:spPr>
          <a:xfrm>
            <a:off x="899592" y="1628800"/>
            <a:ext cx="6400800" cy="1752603"/>
          </a:xfrm>
        </p:spPr>
        <p:txBody>
          <a:bodyPr>
            <a:noAutofit/>
          </a:bodyPr>
          <a:lstStyle/>
          <a:p>
            <a:pPr algn="l">
              <a:buFont typeface="Arial" charset="0"/>
              <a:buNone/>
            </a:pPr>
            <a:r>
              <a:rPr lang="da-DK" sz="2000" b="1" dirty="0">
                <a:solidFill>
                  <a:schemeClr val="tx1"/>
                </a:solidFill>
              </a:rPr>
              <a:t>Typer af pantebreve (fortsat)</a:t>
            </a:r>
            <a:endParaRPr lang="da-DK" sz="2000" dirty="0">
              <a:solidFill>
                <a:schemeClr val="tx1"/>
              </a:solidFill>
            </a:endParaRPr>
          </a:p>
          <a:p>
            <a:pPr marL="342900" indent="-342900" algn="l">
              <a:buFont typeface="Arial" panose="020B0604020202020204" pitchFamily="34" charset="0"/>
              <a:buChar char="•"/>
            </a:pPr>
            <a:r>
              <a:rPr lang="da-DK" sz="2000" b="1" dirty="0">
                <a:solidFill>
                  <a:schemeClr val="tx1"/>
                </a:solidFill>
              </a:rPr>
              <a:t>Ejerpantebrev </a:t>
            </a:r>
            <a:r>
              <a:rPr lang="da-DK" sz="2000" dirty="0">
                <a:solidFill>
                  <a:schemeClr val="tx1"/>
                </a:solidFill>
              </a:rPr>
              <a:t>(rammepantebrev) – kreditor og debitor på pantebrevet er aktivets ejer. </a:t>
            </a:r>
            <a:br>
              <a:rPr lang="da-DK" sz="2000" dirty="0">
                <a:solidFill>
                  <a:schemeClr val="tx1"/>
                </a:solidFill>
              </a:rPr>
            </a:br>
            <a:r>
              <a:rPr lang="da-DK" sz="2000" dirty="0">
                <a:solidFill>
                  <a:schemeClr val="tx1"/>
                </a:solidFill>
              </a:rPr>
              <a:t>Underpant tinglyses i ejerpantebrevet til fx banken til sikkerhed for et bestemt gældsforhold eller al gæld (</a:t>
            </a:r>
            <a:r>
              <a:rPr lang="da-DK" sz="2000" dirty="0" err="1">
                <a:solidFill>
                  <a:schemeClr val="tx1"/>
                </a:solidFill>
              </a:rPr>
              <a:t>alskylderklæring</a:t>
            </a:r>
            <a:r>
              <a:rPr lang="da-DK" sz="2000" dirty="0">
                <a:solidFill>
                  <a:schemeClr val="tx1"/>
                </a:solidFill>
              </a:rPr>
              <a:t>). Flere kreditorer kan have underpant i samme ejerpantebrev</a:t>
            </a:r>
          </a:p>
          <a:p>
            <a:pPr marL="342900" indent="-342900" algn="l">
              <a:buFont typeface="Arial" panose="020B0604020202020204" pitchFamily="34" charset="0"/>
              <a:buChar char="•"/>
            </a:pPr>
            <a:r>
              <a:rPr lang="da-DK" sz="2000" b="1" dirty="0">
                <a:solidFill>
                  <a:schemeClr val="tx1"/>
                </a:solidFill>
              </a:rPr>
              <a:t>Skadesløsbrev</a:t>
            </a:r>
            <a:r>
              <a:rPr lang="da-DK" sz="2000" dirty="0">
                <a:solidFill>
                  <a:schemeClr val="tx1"/>
                </a:solidFill>
              </a:rPr>
              <a:t> (rammepantebrev) – kreditor er fx banken, ”til skadesløs betaling” af gælden til kreditor. Kan gives for en specifik gæld eller al gæld. </a:t>
            </a:r>
          </a:p>
        </p:txBody>
      </p:sp>
    </p:spTree>
    <p:extLst>
      <p:ext uri="{BB962C8B-B14F-4D97-AF65-F5344CB8AC3E}">
        <p14:creationId xmlns:p14="http://schemas.microsoft.com/office/powerpoint/2010/main" val="2925307317"/>
      </p:ext>
    </p:extLst>
  </p:cSld>
  <p:clrMapOvr>
    <a:masterClrMapping/>
  </p:clrMapOvr>
</p:sld>
</file>

<file path=ppt/theme/theme1.xml><?xml version="1.0" encoding="utf-8"?>
<a:theme xmlns:a="http://schemas.openxmlformats.org/drawingml/2006/main" name="3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rugerdefineret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74c94e9-627f-4924-af40-1b5783001916">
      <Terms xmlns="http://schemas.microsoft.com/office/infopath/2007/PartnerControls"/>
    </lcf76f155ced4ddcb4097134ff3c332f>
    <TaxCatchAll xmlns="6ee38164-105e-453e-b19e-1cc9a418d0fc" xsi:nil="true"/>
    <Godkendt_x002f_klar xmlns="774c94e9-627f-4924-af40-1b578300191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5A8BDEC2A0382499A97AB9D16D14A05" ma:contentTypeVersion="24" ma:contentTypeDescription="Opret et nyt dokument." ma:contentTypeScope="" ma:versionID="11a9dc9837ce863fe7902377bb77f832">
  <xsd:schema xmlns:xsd="http://www.w3.org/2001/XMLSchema" xmlns:xs="http://www.w3.org/2001/XMLSchema" xmlns:p="http://schemas.microsoft.com/office/2006/metadata/properties" xmlns:ns2="774c94e9-627f-4924-af40-1b5783001916" xmlns:ns3="6ee38164-105e-453e-b19e-1cc9a418d0fc" targetNamespace="http://schemas.microsoft.com/office/2006/metadata/properties" ma:root="true" ma:fieldsID="b7b9fcad53216cf112360ba1fef86167" ns2:_="" ns3:_="">
    <xsd:import namespace="774c94e9-627f-4924-af40-1b5783001916"/>
    <xsd:import namespace="6ee38164-105e-453e-b19e-1cc9a418d0f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element ref="ns3:SharedWithUsers" minOccurs="0"/>
                <xsd:element ref="ns3:SharedWithDetails" minOccurs="0"/>
                <xsd:element ref="ns2:MediaLengthInSeconds" minOccurs="0"/>
                <xsd:element ref="ns2:Godkendt_x002f_kla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4c94e9-627f-4924-af40-1b5783001916" elementFormDefault="qualified">
    <xsd:import namespace="http://schemas.microsoft.com/office/2006/documentManagement/types"/>
    <xsd:import namespace="http://schemas.microsoft.com/office/infopath/2007/PartnerControls"/>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KeyPoints" ma:index="9" nillable="true" ma:displayName="MediaServiceAutoKeyPoints" ma:hidden="true" ma:internalName="MediaServiceAutoKeyPoints" ma:readOnly="true">
      <xsd:simpleType>
        <xsd:restriction base="dms:Note"/>
      </xsd:simpleType>
    </xsd:element>
    <xsd:element name="MediaServiceKeyPoints" ma:index="10" nillable="true" ma:displayName="KeyPoints" ma:hidden="true" ma:internalName="MediaServiceKeyPoints"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hidden="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Tags" ma:index="15" nillable="true" ma:displayName="Tags" ma:hidden="true" ma:internalName="MediaServiceAutoTags"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LengthInSeconds" ma:index="19" nillable="true" ma:displayName="Length (seconds)" ma:hidden="true" ma:internalName="MediaLengthInSeconds" ma:readOnly="true">
      <xsd:simpleType>
        <xsd:restriction base="dms:Unknown"/>
      </xsd:simpleType>
    </xsd:element>
    <xsd:element name="Godkendt_x002f_klar" ma:index="21" nillable="true" ma:displayName="Godkendt/klar" ma:internalName="Godkendt_x002f_klar">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Billedmærker" ma:readOnly="false" ma:fieldId="{5cf76f15-5ced-4ddc-b409-7134ff3c332f}" ma:taxonomyMulti="true" ma:sspId="bab7b2e4-d6a2-452a-a506-352d5f200bf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ee38164-105e-453e-b19e-1cc9a418d0fc" elementFormDefault="qualified">
    <xsd:import namespace="http://schemas.microsoft.com/office/2006/documentManagement/types"/>
    <xsd:import namespace="http://schemas.microsoft.com/office/infopath/2007/PartnerControls"/>
    <xsd:element name="SharedWithUsers" ma:index="17" nillable="true" ma:displayName="Delt med"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t med detaljer" ma:hidden="true" ma:internalName="SharedWithDetails" ma:readOnly="true">
      <xsd:simpleType>
        <xsd:restriction base="dms:Note"/>
      </xsd:simpleType>
    </xsd:element>
    <xsd:element name="TaxCatchAll" ma:index="24" nillable="true" ma:displayName="Taxonomy Catch All Column" ma:hidden="true" ma:list="{c70cc06f-aeac-43e6-9ee5-90bc35c9a438}" ma:internalName="TaxCatchAll" ma:showField="CatchAllData" ma:web="6ee38164-105e-453e-b19e-1cc9a418d0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645151-2EEB-4DD2-8AAC-93A47D356216}">
  <ds:schemaRefs>
    <ds:schemaRef ds:uri="http://schemas.microsoft.com/office/2006/metadata/properties"/>
    <ds:schemaRef ds:uri="http://schemas.microsoft.com/office/infopath/2007/PartnerControls"/>
    <ds:schemaRef ds:uri="774c94e9-627f-4924-af40-1b5783001916"/>
    <ds:schemaRef ds:uri="6ee38164-105e-453e-b19e-1cc9a418d0fc"/>
  </ds:schemaRefs>
</ds:datastoreItem>
</file>

<file path=customXml/itemProps2.xml><?xml version="1.0" encoding="utf-8"?>
<ds:datastoreItem xmlns:ds="http://schemas.openxmlformats.org/officeDocument/2006/customXml" ds:itemID="{C8C5320D-8602-4934-9AE3-AA9EA22BE32D}">
  <ds:schemaRefs>
    <ds:schemaRef ds:uri="http://schemas.microsoft.com/sharepoint/v3/contenttype/forms"/>
  </ds:schemaRefs>
</ds:datastoreItem>
</file>

<file path=customXml/itemProps3.xml><?xml version="1.0" encoding="utf-8"?>
<ds:datastoreItem xmlns:ds="http://schemas.openxmlformats.org/officeDocument/2006/customXml" ds:itemID="{C5B490A5-FA30-43FC-80C0-A85D29A41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4c94e9-627f-4924-af40-1b5783001916"/>
    <ds:schemaRef ds:uri="6ee38164-105e-453e-b19e-1cc9a418d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HD(O-MM) seminar 12b 27-11-2012</Template>
  <TotalTime>16348</TotalTime>
  <Words>1769</Words>
  <Application>Microsoft Office PowerPoint</Application>
  <PresentationFormat>Skærmshow (4:3)</PresentationFormat>
  <Paragraphs>209</Paragraphs>
  <Slides>29</Slides>
  <Notes>0</Notes>
  <HiddenSlides>0</HiddenSlides>
  <MMClips>0</MMClips>
  <ScaleCrop>false</ScaleCrop>
  <HeadingPairs>
    <vt:vector size="4" baseType="variant">
      <vt:variant>
        <vt:lpstr>Tema</vt:lpstr>
      </vt:variant>
      <vt:variant>
        <vt:i4>3</vt:i4>
      </vt:variant>
      <vt:variant>
        <vt:lpstr>Slidetitler</vt:lpstr>
      </vt:variant>
      <vt:variant>
        <vt:i4>29</vt:i4>
      </vt:variant>
    </vt:vector>
  </HeadingPairs>
  <TitlesOfParts>
    <vt:vector size="32" baseType="lpstr">
      <vt:lpstr>3_Brugerdefineret design</vt:lpstr>
      <vt:lpstr>1_Brugerdefineret design</vt:lpstr>
      <vt:lpstr>Standarddesign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Dansk Landbrugsrådgivning, Landscentret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Administrator</dc:creator>
  <dc:description>Præsentation af Aalborg Universitet gennem nøgletal</dc:description>
  <cp:lastModifiedBy>Benedikte Bergkrantz</cp:lastModifiedBy>
  <cp:revision>236</cp:revision>
  <cp:lastPrinted>2022-03-08T16:56:00Z</cp:lastPrinted>
  <dcterms:created xsi:type="dcterms:W3CDTF">2012-08-31T07:41:01Z</dcterms:created>
  <dcterms:modified xsi:type="dcterms:W3CDTF">2022-07-29T11:38:50Z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0x01010065A8BDEC2A0382499A97AB9D16D14A05</vt:lpwstr>
  </property>
  <property fmtid="{D5CDD505-2E9C-101B-9397-08002B2CF9AE}" pid="3" name="MediaServiceImageTags">
    <vt:lpwstr/>
  </property>
</Properties>
</file>