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EE1BB4-A4DA-48F3-AF1A-DC4E47B961EF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0ADE8E-BBC5-42B3-B017-059A0BBCE87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431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99548B-4DB1-4B51-AF35-CAB576BCCCB0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F3F17E-9461-44EB-8D39-5C5881304E2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498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39746B-BAF5-4F6C-948A-70B7AF51978B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243603-7328-432C-A806-6002ABB0427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929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385867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9E1DB8-C57C-4FB3-80AB-08FE2282C268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25C5A2-7EB5-448F-8184-95DD25709FD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913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4C6946-3939-471B-92B5-E38B0DBA44A9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0165F1-3717-4FB2-BF89-2CADF7778EB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98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0ED5D1-14CA-4A82-8509-291CF923A364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646126-F0D9-45C5-B443-209773FB261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83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A01F49-B95B-45D5-BA1F-8A4BE44BDBE6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BDE590-2C2D-413E-9325-7D3A9452ED8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973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9E6C41-E506-46C1-80D3-3076C6E51DEE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590854-E3F2-4893-A1D3-3EE3911E962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011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E952E4-C382-42C7-8F47-49B69D0361AF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E034D2-4786-4FBB-B37D-02A6A50E0C5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442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C42848-BF92-4143-9DDB-2869D6297CE3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91703B-920F-4A42-A1CD-2B2787F6AB7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217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EBEF996-884F-4F81-BEF9-E15B58BE345F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367C160-DB92-4B54-8B67-77FED73DB905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2060847"/>
            <a:ext cx="7969252" cy="2247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988838"/>
            <a:ext cx="7911617" cy="2598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268757"/>
            <a:ext cx="7906377" cy="3882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601946"/>
            <a:ext cx="7733473" cy="349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196748"/>
            <a:ext cx="7922096" cy="4291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78" y="1897508"/>
            <a:ext cx="7943054" cy="278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4" y="4684910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12" y="2276874"/>
            <a:ext cx="7895898" cy="2577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94" y="947821"/>
            <a:ext cx="7922096" cy="431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530" y="5265160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97" y="1802831"/>
            <a:ext cx="7874940" cy="301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01" y="1875022"/>
            <a:ext cx="7848743" cy="2923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5" y="1052739"/>
            <a:ext cx="7880180" cy="442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844820"/>
            <a:ext cx="7911617" cy="313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849191"/>
            <a:ext cx="7937814" cy="2666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1052739"/>
            <a:ext cx="7324792" cy="423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672" y="5286237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1556793"/>
            <a:ext cx="7330031" cy="385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04" y="274320"/>
            <a:ext cx="6792748" cy="5802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867" y="1628802"/>
            <a:ext cx="7309073" cy="317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256" y="4803928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1412775"/>
            <a:ext cx="7324792" cy="442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5" y="344555"/>
            <a:ext cx="6371685" cy="5845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Skærmshow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2</cp:revision>
  <dcterms:created xsi:type="dcterms:W3CDTF">2015-07-14T11:20:10Z</dcterms:created>
  <dcterms:modified xsi:type="dcterms:W3CDTF">2015-08-20T12:00:33Z</dcterms:modified>
</cp:coreProperties>
</file>