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  <p:sldMasterId id="2147484044" r:id="rId4"/>
  </p:sldMasterIdLst>
  <p:notesMasterIdLst>
    <p:notesMasterId r:id="rId47"/>
  </p:notesMasterIdLst>
  <p:handoutMasterIdLst>
    <p:handoutMasterId r:id="rId48"/>
  </p:handoutMasterIdLst>
  <p:sldIdLst>
    <p:sldId id="838" r:id="rId5"/>
    <p:sldId id="892" r:id="rId6"/>
    <p:sldId id="893" r:id="rId7"/>
    <p:sldId id="894" r:id="rId8"/>
    <p:sldId id="895" r:id="rId9"/>
    <p:sldId id="896" r:id="rId10"/>
    <p:sldId id="897" r:id="rId11"/>
    <p:sldId id="879" r:id="rId12"/>
    <p:sldId id="880" r:id="rId13"/>
    <p:sldId id="881" r:id="rId14"/>
    <p:sldId id="882" r:id="rId15"/>
    <p:sldId id="883" r:id="rId16"/>
    <p:sldId id="884" r:id="rId17"/>
    <p:sldId id="885" r:id="rId18"/>
    <p:sldId id="886" r:id="rId19"/>
    <p:sldId id="887" r:id="rId20"/>
    <p:sldId id="888" r:id="rId21"/>
    <p:sldId id="889" r:id="rId22"/>
    <p:sldId id="890" r:id="rId23"/>
    <p:sldId id="891" r:id="rId24"/>
    <p:sldId id="856" r:id="rId25"/>
    <p:sldId id="857" r:id="rId26"/>
    <p:sldId id="858" r:id="rId27"/>
    <p:sldId id="859" r:id="rId28"/>
    <p:sldId id="860" r:id="rId29"/>
    <p:sldId id="861" r:id="rId30"/>
    <p:sldId id="862" r:id="rId31"/>
    <p:sldId id="863" r:id="rId32"/>
    <p:sldId id="864" r:id="rId33"/>
    <p:sldId id="865" r:id="rId34"/>
    <p:sldId id="899" r:id="rId35"/>
    <p:sldId id="900" r:id="rId36"/>
    <p:sldId id="901" r:id="rId37"/>
    <p:sldId id="902" r:id="rId38"/>
    <p:sldId id="898" r:id="rId39"/>
    <p:sldId id="903" r:id="rId40"/>
    <p:sldId id="904" r:id="rId41"/>
    <p:sldId id="905" r:id="rId42"/>
    <p:sldId id="906" r:id="rId43"/>
    <p:sldId id="907" r:id="rId44"/>
    <p:sldId id="908" r:id="rId45"/>
    <p:sldId id="909" r:id="rId46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53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4382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71754750-B62A-FEF9-6DA5-D512874FD1D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4"/>
          <a:srcRect r="23167" b="-16028"/>
          <a:stretch/>
        </p:blipFill>
        <p:spPr>
          <a:xfrm rot="5400000">
            <a:off x="-3140166" y="3020210"/>
            <a:ext cx="6858000" cy="81758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B66F1AD-FE66-E9CD-4259-C2281E569A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692" y="6354000"/>
            <a:ext cx="8718308" cy="50400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8473A1F-9568-E2C9-96A3-04536777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9583" b="-16227"/>
          <a:stretch/>
        </p:blipFill>
        <p:spPr>
          <a:xfrm>
            <a:off x="-13028" y="6355080"/>
            <a:ext cx="3652210" cy="591429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43293A0-3627-463B-9BD5-1A2D2E047E90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" y="1657906"/>
            <a:ext cx="684000" cy="345215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4.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7EDCEDF-7DAF-A1B8-B94E-9493EA786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11" y="552358"/>
            <a:ext cx="8040957" cy="265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0E1C946-DEDB-FE41-0315-57F11B0EA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595" y="752362"/>
            <a:ext cx="6430676" cy="44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8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C3E86B3-31EF-0205-A383-57BEB015D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084" y="620455"/>
            <a:ext cx="7154585" cy="480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0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85EFCA2-726E-85FB-3C6B-112ED4E7D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56" y="947914"/>
            <a:ext cx="7517400" cy="24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21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41F2888-3302-F8A8-7AE9-C52FC9161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764704"/>
            <a:ext cx="701047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8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933CBE-909C-F9BD-C547-63A61A003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4664"/>
            <a:ext cx="7147235" cy="546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71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2FEFE9F-04A8-FD15-53FC-15EF5FF5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650" y="631755"/>
            <a:ext cx="7131597" cy="391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2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128D7DE-F02C-C823-F2ED-CD0A8975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756" y="634670"/>
            <a:ext cx="7179404" cy="40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56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26D8082-0AB7-CFC3-D5DD-667B4186B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40" y="637672"/>
            <a:ext cx="7133350" cy="391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24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42B8E61-F4E8-6CB7-A6D6-78C40CFB3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12" y="964239"/>
            <a:ext cx="7527743" cy="30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56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3E1DF6B-D64D-8C99-FF4A-6CBB68C67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05" y="784080"/>
            <a:ext cx="7056645" cy="37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7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DAABECE-DC39-EBC0-F2B8-34722722A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1" y="922016"/>
            <a:ext cx="6999352" cy="308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55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031D3C5-EE3F-AA9E-8CF9-401183C51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34" y="650315"/>
            <a:ext cx="7108304" cy="401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03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88D1EA0-5F59-57D4-06CE-A710DF1A5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93" y="975168"/>
            <a:ext cx="7487623" cy="9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08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298B396-C5AF-43A9-8F3D-0890A8EFB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29203"/>
            <a:ext cx="7035231" cy="52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87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1F76B79-274D-7B2E-BA5C-F0F5A12ED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59" y="966611"/>
            <a:ext cx="7510189" cy="23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78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DF4ECBC-8BD5-1F7A-9973-094B3033C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25" y="940786"/>
            <a:ext cx="7453352" cy="12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11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AE061FB-362D-4B80-9C8F-4C9A7C382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36" y="650894"/>
            <a:ext cx="7080539" cy="36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13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7FD51CE-4496-67C8-8DA8-01A2EB65E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61" y="953251"/>
            <a:ext cx="7422846" cy="18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61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58E900A-9846-7687-7D49-7CD831569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99" y="984403"/>
            <a:ext cx="7490684" cy="11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75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743C849-3F3D-654F-C219-70B4E780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74" y="692696"/>
            <a:ext cx="7479105" cy="48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21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7CFF49B-1705-24D6-0E9B-74488205C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098" y="657354"/>
            <a:ext cx="7083700" cy="43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5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985C5D7-35C4-CFB2-C6B9-42ACAF77B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684" y="953919"/>
            <a:ext cx="7501634" cy="121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07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2E27D07-FAEA-017F-3CE4-79B68B840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42" y="949125"/>
            <a:ext cx="7488793" cy="160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76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260268F-5F23-0877-4BA1-B01E13900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074" y="457150"/>
            <a:ext cx="7038903" cy="37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81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D68CE25-8363-C0E9-6391-8400C482C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90" y="688368"/>
            <a:ext cx="7471131" cy="33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21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9EB7A3F-9B88-3111-A4EB-97CBE9071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221" y="708050"/>
            <a:ext cx="7520161" cy="391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35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6B9B23C-C516-5311-697C-22C863A3F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91" y="1268760"/>
            <a:ext cx="7070707" cy="216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95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59EEE38-D017-F588-ACAA-204048616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842" y="476672"/>
            <a:ext cx="7493047" cy="542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94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F118BBC-3B65-E183-56D6-9B1FA3226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38" y="836712"/>
            <a:ext cx="7046697" cy="393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32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AA4CDB2-FC70-C83B-8CF0-CB59292A7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39" y="805731"/>
            <a:ext cx="7074242" cy="39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25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379F6CB-94A6-3951-8C1B-E9E140E1C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34" y="858092"/>
            <a:ext cx="7086886" cy="27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20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2942492-D9E2-59F5-5A8C-B54523009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749" y="881937"/>
            <a:ext cx="7061389" cy="33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1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EB4121F-93D1-5B4A-FDE3-FBA2BDA4D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19" y="937339"/>
            <a:ext cx="7020380" cy="22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34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C9E979B-FF26-FB23-818E-7E3FBD329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612" y="807384"/>
            <a:ext cx="7015394" cy="25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81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DD556D7-2BA3-D679-FF55-CDFF4DDF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70" y="1112941"/>
            <a:ext cx="7473592" cy="17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81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81F3211-BB1C-0FC3-59A1-01161B5A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07" y="404664"/>
            <a:ext cx="7028402" cy="51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7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C1C358B-8DBA-F366-BDEF-8C6590AD6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786" y="245484"/>
            <a:ext cx="6392851" cy="56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3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6162C0C-D6E9-1D7D-DE8C-B213F6FF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625" y="956028"/>
            <a:ext cx="7699593" cy="126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8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55BCCC7-EAC8-2368-7D39-1594BD0CF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263" y="932997"/>
            <a:ext cx="6964524" cy="357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3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6CC9421-3435-F3C2-7BFF-9AA9876BB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62" y="532907"/>
            <a:ext cx="6373537" cy="49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1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22184B0-F2A1-5FC8-A059-27C764EA1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56" y="947914"/>
            <a:ext cx="7659810" cy="14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5629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16415</TotalTime>
  <Words>0</Words>
  <Application>Microsoft Office PowerPoint</Application>
  <PresentationFormat>Skærmshow (4:3)</PresentationFormat>
  <Paragraphs>0</Paragraphs>
  <Slides>42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4_Brugerdefineret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254</cp:revision>
  <cp:lastPrinted>2022-03-08T16:56:00Z</cp:lastPrinted>
  <dcterms:created xsi:type="dcterms:W3CDTF">2012-08-31T07:41:01Z</dcterms:created>
  <dcterms:modified xsi:type="dcterms:W3CDTF">2022-07-25T13:35:49Z</dcterms:modified>
</cp:coreProperties>
</file>