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7"/>
  </p:notesMasterIdLst>
  <p:handoutMasterIdLst>
    <p:handoutMasterId r:id="rId18"/>
  </p:handoutMasterIdLst>
  <p:sldIdLst>
    <p:sldId id="839" r:id="rId4"/>
    <p:sldId id="883" r:id="rId5"/>
    <p:sldId id="894" r:id="rId6"/>
    <p:sldId id="896" r:id="rId7"/>
    <p:sldId id="895" r:id="rId8"/>
    <p:sldId id="897" r:id="rId9"/>
    <p:sldId id="899" r:id="rId10"/>
    <p:sldId id="900" r:id="rId11"/>
    <p:sldId id="898" r:id="rId12"/>
    <p:sldId id="902" r:id="rId13"/>
    <p:sldId id="901" r:id="rId14"/>
    <p:sldId id="903" r:id="rId15"/>
    <p:sldId id="904" r:id="rId16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>
        <p:scale>
          <a:sx n="80" d="100"/>
          <a:sy n="80" d="100"/>
        </p:scale>
        <p:origin x="1450" y="48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81259C3-AEE5-72BA-6D1B-DFB1A46FB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08" y="600459"/>
            <a:ext cx="7728913" cy="228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C36F54C-7E90-CA10-7639-F5198809A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45" y="781511"/>
            <a:ext cx="7516301" cy="210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0EC4CE91-E578-1449-01E3-EE681D659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82" y="738959"/>
            <a:ext cx="7568718" cy="457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5432043E-2893-74CF-1C3F-76A72CA02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21" y="617002"/>
            <a:ext cx="7546003" cy="5498639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5EE12557-F44C-1364-642C-FEA62CAB0F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0864"/>
          <a:stretch/>
        </p:blipFill>
        <p:spPr>
          <a:xfrm>
            <a:off x="1003782" y="229595"/>
            <a:ext cx="7568718" cy="41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8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D840A41-5DA5-1664-6DEB-E65CA1B1AB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0864"/>
          <a:stretch/>
        </p:blipFill>
        <p:spPr>
          <a:xfrm>
            <a:off x="1003782" y="229595"/>
            <a:ext cx="7568718" cy="41810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20072D5-4381-E950-CDC5-58B2B35B2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17" y="630493"/>
            <a:ext cx="7563498" cy="1569782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059E2BF4-5A21-B998-CDCB-958211241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067" y="2097317"/>
            <a:ext cx="7547908" cy="223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887948B-5D25-A0A5-862B-A84CDB76E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07" y="800709"/>
            <a:ext cx="7662398" cy="263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B390A1B-CE5A-72E3-B5E6-BDFE0C633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07" y="800709"/>
            <a:ext cx="7662398" cy="208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6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7F3E574-C9DD-3821-26F4-B17B0770F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21" y="782319"/>
            <a:ext cx="7606034" cy="266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4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C4FB2B4-856F-D627-36E0-9B4332F88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20" y="782319"/>
            <a:ext cx="7546085" cy="235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2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11D421-00CA-D1BD-08C1-2510688E8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19" y="767728"/>
            <a:ext cx="7596169" cy="288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6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BAF8D69-CC1A-FCEB-F2FC-3D3FB1521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24" y="767727"/>
            <a:ext cx="7635311" cy="212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8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3D5FC8E8-3C2D-384D-E4B5-238B148D8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23" y="767726"/>
            <a:ext cx="7542372" cy="305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2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D64B4AAE-0DE0-652C-2381-8DA1D8AC8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94" y="778162"/>
            <a:ext cx="7567331" cy="3297728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E461998-D028-AF06-A933-25DC7FC78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342" y="807465"/>
            <a:ext cx="167655" cy="281964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04D337D3-5DCD-52C3-6016-6251DE531F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528" b="8932"/>
          <a:stretch/>
        </p:blipFill>
        <p:spPr>
          <a:xfrm>
            <a:off x="1884865" y="716280"/>
            <a:ext cx="269881" cy="45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71442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16495</TotalTime>
  <Words>0</Words>
  <Application>Microsoft Office PowerPoint</Application>
  <PresentationFormat>Skærmshow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251</cp:revision>
  <cp:lastPrinted>2022-03-08T16:56:00Z</cp:lastPrinted>
  <dcterms:created xsi:type="dcterms:W3CDTF">2012-08-31T07:41:01Z</dcterms:created>
  <dcterms:modified xsi:type="dcterms:W3CDTF">2022-07-05T17:55:51Z</dcterms:modified>
</cp:coreProperties>
</file>