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198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216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9865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540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381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662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9697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005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6976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107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159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923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14" y="0"/>
            <a:ext cx="6594225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3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3812"/>
            <a:ext cx="5343178" cy="663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6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-5083"/>
            <a:ext cx="8535556" cy="645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3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20" y="1"/>
            <a:ext cx="7311464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0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0"/>
            <a:ext cx="6820073" cy="577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2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21" y="173271"/>
            <a:ext cx="6428885" cy="627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4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-1"/>
            <a:ext cx="8791575" cy="631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3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80" y="0"/>
            <a:ext cx="8362734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6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447" y="0"/>
            <a:ext cx="4947858" cy="645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4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81" y="0"/>
            <a:ext cx="8171184" cy="645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6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-1"/>
            <a:ext cx="8791575" cy="593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5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0"/>
            <a:ext cx="8791575" cy="365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2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3" y="0"/>
            <a:ext cx="8791575" cy="4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6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" y="-1"/>
            <a:ext cx="8791575" cy="570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7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Skærmshow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14</vt:i4>
      </vt:variant>
    </vt:vector>
  </HeadingPairs>
  <TitlesOfParts>
    <vt:vector size="15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 </dc:creator>
  <cp:lastModifiedBy> </cp:lastModifiedBy>
  <cp:revision>22</cp:revision>
  <dcterms:created xsi:type="dcterms:W3CDTF">2012-07-25T12:14:28Z</dcterms:created>
  <dcterms:modified xsi:type="dcterms:W3CDTF">2012-08-03T14:41:57Z</dcterms:modified>
</cp:coreProperties>
</file>