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K:\6 Trojka\Nye udgaver 2017\PowerPoints - Trojka.dk 2017\Diasmaster\2017-07-07_18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0502"/>
            <a:ext cx="9144000" cy="43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59723" y="116632"/>
            <a:ext cx="8076773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2" name="Tekstboks 1"/>
          <p:cNvSpPr txBox="1"/>
          <p:nvPr userDrawn="1"/>
        </p:nvSpPr>
        <p:spPr>
          <a:xfrm>
            <a:off x="959723" y="6470561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Ledelse i praksis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7" name="Picture 3" descr="K:\6 Trojka\Nye udgaver 2017\PowerPoints - Trojka.dk 2017\Diasmaster\2017-07-19_185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24407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91" y="1772041"/>
            <a:ext cx="7947817" cy="27650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175" y="476672"/>
            <a:ext cx="6910400" cy="557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9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58075"/>
            <a:ext cx="5541466" cy="600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9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841" y="260648"/>
            <a:ext cx="5894893" cy="600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9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864" y="764704"/>
            <a:ext cx="5715798" cy="4753639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517" y="5518343"/>
            <a:ext cx="795449" cy="37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9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61813"/>
            <a:ext cx="5744377" cy="393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9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377" y="1340768"/>
            <a:ext cx="6936121" cy="384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9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337" y="1340768"/>
            <a:ext cx="7244774" cy="384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9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785" y="476672"/>
            <a:ext cx="7127124" cy="556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9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444" y="188640"/>
            <a:ext cx="5141361" cy="600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9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163" y="163488"/>
            <a:ext cx="7055200" cy="598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9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549" y="188640"/>
            <a:ext cx="7241917" cy="602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9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Office PowerPoint</Application>
  <PresentationFormat>Skærmshow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12</vt:i4>
      </vt:variant>
    </vt:vector>
  </HeadingPairs>
  <TitlesOfParts>
    <vt:vector size="14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An-Magritt Erdal</cp:lastModifiedBy>
  <cp:revision>12</cp:revision>
  <dcterms:created xsi:type="dcterms:W3CDTF">2015-07-14T11:20:10Z</dcterms:created>
  <dcterms:modified xsi:type="dcterms:W3CDTF">2017-08-08T11:03:57Z</dcterms:modified>
</cp:coreProperties>
</file>