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60" r:id="rId5"/>
    <p:sldId id="261" r:id="rId6"/>
    <p:sldId id="262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1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75E7A1-68AB-4F4E-B9F5-1713D9A0B9A9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FB08F8-6A5B-43F4-AF56-1528B1148DE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4827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843F48-A01E-49D3-ACAC-9A5695F9AA61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ECBC6D-05B1-4591-8A00-1A77AEFF796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2205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5DCB50-CCCD-48FD-B62F-83EA1FDEACCC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996E92-6654-4983-BE33-5EA66E59B58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365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</p:spTree>
    <p:extLst>
      <p:ext uri="{BB962C8B-B14F-4D97-AF65-F5344CB8AC3E}">
        <p14:creationId xmlns:p14="http://schemas.microsoft.com/office/powerpoint/2010/main" val="1080138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1AC013-4B62-408A-9A77-1D38A897D7E3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D6FD20-D132-448A-A4B6-4B9AC21B2DB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6763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B4D2B2-E0A8-45CB-B93A-49CBFA9627D5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4F09FB-DC24-4532-9769-311DE24FBCF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1410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F3B6EB-37A5-4C6C-A2FF-992BB7DB8B13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BB0145-6E0A-46AA-B0B6-A28ED2D2244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8084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8F561B-0997-4992-9E2F-25D86B3E82CC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66CAD5-5BED-4F7F-AA99-2694D51EAFC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6460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2F4ADD-FC74-4538-ACB2-CE46715C3909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2664BC-3C64-4303-8A10-36B02096EE6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5524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857D12-79CA-4D6B-8728-8B75C636B825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0F00B4-E582-460E-8747-871E7756415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1082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9F3BD3-2EDF-4A2D-9399-73B430FFBB83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E7CE85-F2C9-45BA-B8EE-A738EFC8782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4097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74D3B92-2C64-4C50-A03C-845D3009057D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27E1179-AE91-494B-8339-E124398A498C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1988838"/>
            <a:ext cx="7969252" cy="23420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838254"/>
            <a:ext cx="7268593" cy="25673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827638"/>
            <a:ext cx="7259064" cy="26673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837294"/>
            <a:ext cx="7263829" cy="27721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954310"/>
            <a:ext cx="7249536" cy="23768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556793"/>
            <a:ext cx="7278121" cy="33389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628802"/>
            <a:ext cx="7259064" cy="30198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783646"/>
            <a:ext cx="7259064" cy="26435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700811"/>
            <a:ext cx="7282875" cy="30007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Skærmshow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1</cp:revision>
  <dcterms:created xsi:type="dcterms:W3CDTF">2015-07-14T11:20:10Z</dcterms:created>
  <dcterms:modified xsi:type="dcterms:W3CDTF">2015-08-20T14:51:52Z</dcterms:modified>
</cp:coreProperties>
</file>