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K:\6 Trojka\Nye udgaver 2017\PowerPoints - Trojka.dk 2017\Diasmaster\2017-07-07_18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0502"/>
            <a:ext cx="9144000" cy="43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59723" y="116632"/>
            <a:ext cx="8076773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959723" y="6470561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Ledelse i praksis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7" name="Picture 3" descr="K:\6 Trojka\Nye udgaver 2017\PowerPoints - Trojka.dk 2017\Diasmaster\2017-07-19_185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24407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25" y="1772816"/>
            <a:ext cx="7960678" cy="27092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87" y="1345919"/>
            <a:ext cx="7943531" cy="366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7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473" y="245499"/>
            <a:ext cx="5354750" cy="596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7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861" y="476672"/>
            <a:ext cx="6966129" cy="549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7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46" y="1642774"/>
            <a:ext cx="7977825" cy="314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7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41496"/>
            <a:ext cx="7873512" cy="419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7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655" y="1272936"/>
            <a:ext cx="7184758" cy="384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7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679" y="189903"/>
            <a:ext cx="5068008" cy="600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7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863" y="476624"/>
            <a:ext cx="6860863" cy="544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7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24136"/>
            <a:ext cx="7071395" cy="55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7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979" y="130471"/>
            <a:ext cx="5454777" cy="600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7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54" y="1345867"/>
            <a:ext cx="7643451" cy="379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7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879" y="376744"/>
            <a:ext cx="7418154" cy="555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7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Office PowerPoint</Application>
  <PresentationFormat>Skærmshow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13</vt:i4>
      </vt:variant>
    </vt:vector>
  </HeadingPairs>
  <TitlesOfParts>
    <vt:vector size="15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An-Magritt Erdal</cp:lastModifiedBy>
  <cp:revision>12</cp:revision>
  <dcterms:created xsi:type="dcterms:W3CDTF">2015-07-14T11:20:10Z</dcterms:created>
  <dcterms:modified xsi:type="dcterms:W3CDTF">2017-08-08T12:13:20Z</dcterms:modified>
</cp:coreProperties>
</file>