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72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58" d="100"/>
          <a:sy n="158" d="100"/>
        </p:scale>
        <p:origin x="-217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da-DK"/>
          </a:p>
        </p:txBody>
      </p:sp>
      <p:sp>
        <p:nvSpPr>
          <p:cNvPr id="3" name="Pladsholder til dato 2"/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0EA5889E-0F8F-4C76-8FB1-958A195FDED1}" type="datetime1">
              <a:rPr lang="da-DK"/>
              <a:pPr lvl="0"/>
              <a:t>20-08-2015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Pladsholder til noter 4"/>
          <p:cNvSpPr txBox="1"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8110BB84-DE58-4B0A-BBD8-271A002C9A87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02263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da-DK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da-DK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da-DK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da-DK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da-DK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F2C5BE8-FAA6-4F05-8002-023AD6491D98}" type="slidenum">
              <a:t>13</a:t>
            </a:fld>
            <a:endParaRPr lang="da-DK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768734D-5603-4D37-A6E3-340816625679}" type="datetime1">
              <a:rPr lang="da-DK"/>
              <a:pPr lvl="0"/>
              <a:t>20-08-2015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CC78552-9E0A-48B6-9A35-D43C2C7DE62F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896433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A562733-78FC-491E-8F97-E973830CB9AC}" type="datetime1">
              <a:rPr lang="da-DK"/>
              <a:pPr lvl="0"/>
              <a:t>20-08-2015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05A143C-2923-4694-8EC9-ECBBEB710922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185338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81FD9D2-4591-4F2E-8B3F-25715C767F06}" type="datetime1">
              <a:rPr lang="da-DK"/>
              <a:pPr lvl="0"/>
              <a:t>20-08-2015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15875C5-EBEB-4BB8-BB0D-0DD8F88693D5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173374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64456" y="6617028"/>
            <a:ext cx="8379543" cy="24434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rcRect b="498"/>
          <a:stretch>
            <a:fillRect/>
          </a:stretch>
        </p:blipFill>
        <p:spPr>
          <a:xfrm>
            <a:off x="0" y="0"/>
            <a:ext cx="764456" cy="686137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Pladsholder til indhold 2"/>
          <p:cNvSpPr txBox="1">
            <a:spLocks noGrp="1"/>
          </p:cNvSpPr>
          <p:nvPr>
            <p:ph idx="4294967295"/>
          </p:nvPr>
        </p:nvSpPr>
        <p:spPr>
          <a:xfrm>
            <a:off x="1259631" y="1155298"/>
            <a:ext cx="7355159" cy="452595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da-DK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956377" y="6343403"/>
            <a:ext cx="1153351" cy="27362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kstboks 6"/>
          <p:cNvSpPr txBox="1"/>
          <p:nvPr/>
        </p:nvSpPr>
        <p:spPr>
          <a:xfrm>
            <a:off x="179515" y="6630543"/>
            <a:ext cx="5413906" cy="24622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1000" b="0" i="0" u="none" strike="noStrike" kern="1200" cap="none" spc="0" baseline="0">
                <a:solidFill>
                  <a:srgbClr val="FFFFFF"/>
                </a:solidFill>
                <a:uFillTx/>
                <a:latin typeface="Verdana" pitchFamily="34"/>
                <a:ea typeface="Verdana" pitchFamily="34"/>
                <a:cs typeface="Verdana" pitchFamily="34"/>
              </a:rPr>
              <a:t>  INTERNATIONAL MARKEDSFØRING, 5. UDGAVE</a:t>
            </a:r>
          </a:p>
        </p:txBody>
      </p:sp>
    </p:spTree>
    <p:extLst>
      <p:ext uri="{BB962C8B-B14F-4D97-AF65-F5344CB8AC3E}">
        <p14:creationId xmlns:p14="http://schemas.microsoft.com/office/powerpoint/2010/main" val="11644053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B544473-43AE-45A7-A6B0-96F4D30E2712}" type="datetime1">
              <a:rPr lang="da-DK"/>
              <a:pPr lvl="0"/>
              <a:t>20-08-2015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1A67538-4873-4ECC-B3CE-D2420FE7DC04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198049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907E509-E4DA-4E1A-B0E7-BBB8E5FB48CF}" type="datetime1">
              <a:rPr lang="da-DK"/>
              <a:pPr lvl="0"/>
              <a:t>20-08-2015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1B94857-CC97-47B7-9FA6-1BB96AEC6C13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234336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indhold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Pladsholder til indhold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34987C3-19B0-4B06-ACBD-6C84A21F8158}" type="datetime1">
              <a:rPr lang="da-DK"/>
              <a:pPr lvl="0"/>
              <a:t>20-08-2015</a:t>
            </a:fld>
            <a:endParaRPr lang="da-DK"/>
          </a:p>
        </p:txBody>
      </p:sp>
      <p:sp>
        <p:nvSpPr>
          <p:cNvPr id="8" name="Pladsholder til sidefod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9" name="Pladsholder til diasnumm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89118D5-1B60-42F7-B67D-4A41E88B0F41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598744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726C2E6-ECC9-41E4-A8F5-EE093E639F63}" type="datetime1">
              <a:rPr lang="da-DK"/>
              <a:pPr lvl="0"/>
              <a:t>20-08-2015</a:t>
            </a:fld>
            <a:endParaRPr lang="da-DK"/>
          </a:p>
        </p:txBody>
      </p:sp>
      <p:sp>
        <p:nvSpPr>
          <p:cNvPr id="4" name="Pladsholder til sidefod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5" name="Pladsholder til diasnumm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5502582-8318-4351-8272-96896C5B4E8E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46132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5E631BE-B451-4B62-9A44-54F2069A9DAE}" type="datetime1">
              <a:rPr lang="da-DK"/>
              <a:pPr lvl="0"/>
              <a:t>20-08-2015</a:t>
            </a:fld>
            <a:endParaRPr lang="da-DK"/>
          </a:p>
        </p:txBody>
      </p:sp>
      <p:sp>
        <p:nvSpPr>
          <p:cNvPr id="3" name="Pladsholder til sidefod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4" name="Pladsholder til diasnumm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E1F2FE1-8701-45A4-B999-B36A7687CFED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981511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2EDFB9A-818C-4F87-921C-DC9C0554899E}" type="datetime1">
              <a:rPr lang="da-DK"/>
              <a:pPr lvl="0"/>
              <a:t>20-08-2015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FCC92B5-2A8F-4660-8C24-333A1C102A9E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61810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da-DK"/>
          </a:p>
        </p:txBody>
      </p:sp>
      <p:sp>
        <p:nvSpPr>
          <p:cNvPr id="4" name="Pladsholder til tekst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8BB79C1-E740-4204-8EBE-0FD264C7975E}" type="datetime1">
              <a:rPr lang="da-DK"/>
              <a:pPr lvl="0"/>
              <a:t>20-08-2015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2F4B1CD-0846-40F1-AD82-EC9016E91277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316678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2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69F5BC24-416F-4F3F-A0C9-4C4381D72A6D}" type="datetime1">
              <a:rPr lang="da-DK"/>
              <a:pPr lvl="0"/>
              <a:t>20-08-2015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4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3662145A-2A21-482B-8A9D-D93849F97F9F}" type="slidenum"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marL="0" marR="0" lvl="0" indent="0" algn="ctr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da-DK" sz="44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</p:titleStyle>
    <p:bodyStyle>
      <a:lvl1pPr marL="342900" marR="0" lvl="0" indent="-342900" algn="l" defTabSz="914400" rtl="0" fontAlgn="auto" hangingPunct="1">
        <a:lnSpc>
          <a:spcPct val="100000"/>
        </a:lnSpc>
        <a:spcBef>
          <a:spcPts val="800"/>
        </a:spcBef>
        <a:spcAft>
          <a:spcPts val="0"/>
        </a:spcAft>
        <a:buSzPct val="100000"/>
        <a:buFont typeface="Arial" pitchFamily="34"/>
        <a:buChar char="•"/>
        <a:tabLst/>
        <a:defRPr lang="da-DK" sz="32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742950" marR="0" lvl="1" indent="-285750" algn="l" defTabSz="914400" rtl="0" fontAlgn="auto" hangingPunct="1">
        <a:lnSpc>
          <a:spcPct val="100000"/>
        </a:lnSpc>
        <a:spcBef>
          <a:spcPts val="700"/>
        </a:spcBef>
        <a:spcAft>
          <a:spcPts val="0"/>
        </a:spcAft>
        <a:buSzPct val="100000"/>
        <a:buFont typeface="Arial" pitchFamily="34"/>
        <a:buChar char="–"/>
        <a:tabLst/>
        <a:defRPr lang="da-DK" sz="28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 pitchFamily="34"/>
        <a:buChar char="•"/>
        <a:tabLst/>
        <a:defRPr lang="da-DK" sz="24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–"/>
        <a:tabLst/>
        <a:defRPr lang="da-DK" sz="20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»"/>
        <a:tabLst/>
        <a:defRPr lang="da-DK" sz="20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965" y="2058533"/>
            <a:ext cx="7906377" cy="23210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235" y="1340766"/>
            <a:ext cx="7916856" cy="3992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7" y="260649"/>
            <a:ext cx="7188564" cy="5674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Bille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2387" y="5948089"/>
            <a:ext cx="708760" cy="2362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7" y="260649"/>
            <a:ext cx="6768461" cy="574818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Bille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667" y="5900531"/>
            <a:ext cx="2017202" cy="6811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4" y="1723013"/>
            <a:ext cx="7932575" cy="32903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rcRect t="1754" r="1385"/>
          <a:stretch>
            <a:fillRect/>
          </a:stretch>
        </p:blipFill>
        <p:spPr>
          <a:xfrm>
            <a:off x="971595" y="332658"/>
            <a:ext cx="7962732" cy="56150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4620" y="764703"/>
            <a:ext cx="6360730" cy="485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4" y="1412775"/>
            <a:ext cx="7948293" cy="36781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514" y="1844820"/>
            <a:ext cx="7937814" cy="29603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730" y="476667"/>
            <a:ext cx="5561472" cy="5372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562" y="1279492"/>
            <a:ext cx="7937814" cy="39296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775" y="332658"/>
            <a:ext cx="4743157" cy="57462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497" y="1268757"/>
            <a:ext cx="7911617" cy="39610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95" y="1315035"/>
            <a:ext cx="7927335" cy="39767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2233056"/>
            <a:ext cx="7173330" cy="21243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2669" y="1772820"/>
            <a:ext cx="7168566" cy="31246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1</Words>
  <Application>Microsoft Office PowerPoint</Application>
  <PresentationFormat>Skærmshow (4:3)</PresentationFormat>
  <Paragraphs>1</Paragraphs>
  <Slides>16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16</vt:i4>
      </vt:variant>
    </vt:vector>
  </HeadingPairs>
  <TitlesOfParts>
    <vt:vector size="17" baseType="lpstr">
      <vt:lpstr>Kontortema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Gitte Holden</dc:creator>
  <cp:lastModifiedBy>Peter Schmalz</cp:lastModifiedBy>
  <cp:revision>3</cp:revision>
  <dcterms:created xsi:type="dcterms:W3CDTF">2015-07-14T11:20:10Z</dcterms:created>
  <dcterms:modified xsi:type="dcterms:W3CDTF">2015-08-20T12:06:50Z</dcterms:modified>
</cp:coreProperties>
</file>