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E397B11A-42B3-4F0E-9616-CF6146A17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2816"/>
            <a:ext cx="7956376" cy="207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4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6C4C255E-BA3A-44B9-83DB-71517D4BB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5" y="10796"/>
            <a:ext cx="8028384" cy="465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7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CF235CCA-1268-453A-A5DE-F5DDF8C28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0"/>
            <a:ext cx="6786894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5643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37</cp:revision>
  <dcterms:created xsi:type="dcterms:W3CDTF">2015-07-14T11:20:10Z</dcterms:created>
  <dcterms:modified xsi:type="dcterms:W3CDTF">2020-07-12T21:49:14Z</dcterms:modified>
</cp:coreProperties>
</file>