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7"/>
  </p:notesMasterIdLst>
  <p:handoutMasterIdLst>
    <p:handoutMasterId r:id="rId28"/>
  </p:handoutMasterIdLst>
  <p:sldIdLst>
    <p:sldId id="839" r:id="rId4"/>
    <p:sldId id="855" r:id="rId5"/>
    <p:sldId id="856" r:id="rId6"/>
    <p:sldId id="857" r:id="rId7"/>
    <p:sldId id="858" r:id="rId8"/>
    <p:sldId id="862" r:id="rId9"/>
    <p:sldId id="863" r:id="rId10"/>
    <p:sldId id="859" r:id="rId11"/>
    <p:sldId id="860" r:id="rId12"/>
    <p:sldId id="864" r:id="rId13"/>
    <p:sldId id="871" r:id="rId14"/>
    <p:sldId id="865" r:id="rId15"/>
    <p:sldId id="870" r:id="rId16"/>
    <p:sldId id="866" r:id="rId17"/>
    <p:sldId id="867" r:id="rId18"/>
    <p:sldId id="868" r:id="rId19"/>
    <p:sldId id="869" r:id="rId20"/>
    <p:sldId id="872" r:id="rId21"/>
    <p:sldId id="873" r:id="rId22"/>
    <p:sldId id="874" r:id="rId23"/>
    <p:sldId id="876" r:id="rId24"/>
    <p:sldId id="877" r:id="rId25"/>
    <p:sldId id="861" r:id="rId2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1ACCBFA-9C18-3841-2F02-88E9BBB121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107" y="6400800"/>
            <a:ext cx="7955970" cy="457240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4CC328A-E24C-9224-A4DB-D70DBCE503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88714" y="6400800"/>
            <a:ext cx="7955286" cy="457200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11560" y="6453336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 – det strategiske lederskab 1. udgave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C6602EAE-7315-9A6C-C7F0-5B6D8A02242C}"/>
              </a:ext>
            </a:extLst>
          </p:cNvPr>
          <p:cNvPicPr>
            <a:picLocks/>
          </p:cNvPicPr>
          <p:nvPr userDrawn="1"/>
        </p:nvPicPr>
        <p:blipFill rotWithShape="1">
          <a:blip r:embed="rId5"/>
          <a:srcRect t="-1" r="-152" b="-11312"/>
          <a:stretch/>
        </p:blipFill>
        <p:spPr>
          <a:xfrm rot="16200000">
            <a:off x="-2875947" y="2856592"/>
            <a:ext cx="6516313" cy="781353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1968B3BD-EA18-00FE-4517-3DDA73B38677}"/>
              </a:ext>
            </a:extLst>
          </p:cNvPr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4" y="1223660"/>
            <a:ext cx="694231" cy="481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05-07-2022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07A351-16AB-CAD7-2CC1-CDEB7858F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29" y="547071"/>
            <a:ext cx="8156038" cy="267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D3CC78A-D6F0-F801-0404-DAC37B6E2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04664"/>
            <a:ext cx="8055038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FE37B0-7C9E-949D-85E9-B421D8BD7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666384" cy="122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7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4F34943-2F85-D107-82A8-ADA1D90FF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48"/>
            <a:ext cx="7931840" cy="58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21BDAFF-A1EB-1EE7-B507-B31FD3E43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8085521" cy="35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4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FA496D-D63A-CF5F-1E0B-99F9A43B1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8093141" cy="43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19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AEC4C1-C815-1A90-C069-243556BCC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635902" cy="15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5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92D2F49-EDB7-7EEF-438B-9CEAAAB41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8123624" cy="49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1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34EE1C-4325-38F6-D268-645D0BF9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8123624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88A91E-018F-9BAB-C008-ABEAB2DE4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8116003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1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19D968-2E25-2165-EB2C-BB6A09CD5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7635902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DD48662-1F66-3264-FA26-D797EEF1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6120680" cy="59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A8F3BBD-BF57-90BB-E673-052B6394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94" y="685828"/>
            <a:ext cx="8062659" cy="496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0A0CB2F-56A0-E0EF-9B86-2E30E3EC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330" y="109976"/>
            <a:ext cx="6919560" cy="62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7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38996E3-1367-4743-4977-C5638BBF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651" y="980728"/>
            <a:ext cx="752834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5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7A2E004-87FD-6EEC-3D4E-0DF69CA28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37" y="692696"/>
            <a:ext cx="764335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CAC39B-A136-B4EA-317D-B3C31B89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7" y="980728"/>
            <a:ext cx="772676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2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B68F8BA3-3C4C-E612-2167-29E8721F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0768"/>
            <a:ext cx="7674005" cy="12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9226E9D-38B9-3513-C39F-07CB397A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1" y="1060983"/>
            <a:ext cx="8062659" cy="32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D55B746-A66B-9342-DF64-7E5ADDDF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4" y="1412776"/>
            <a:ext cx="7599519" cy="11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6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634CA57-A60F-266B-E31A-DE988E7B7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052736"/>
            <a:ext cx="8062659" cy="33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8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7988FA-204F-1DD0-EF1F-8C2EF843E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96452"/>
            <a:ext cx="7597798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3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B76BF91-D7F1-AD94-F23F-6F1F33A7A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20688"/>
            <a:ext cx="8028383" cy="485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11502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16336</TotalTime>
  <Words>0</Words>
  <Application>Microsoft Office PowerPoint</Application>
  <PresentationFormat>Skærmshow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241</cp:revision>
  <cp:lastPrinted>2022-03-08T16:56:00Z</cp:lastPrinted>
  <dcterms:created xsi:type="dcterms:W3CDTF">2012-08-31T07:41:01Z</dcterms:created>
  <dcterms:modified xsi:type="dcterms:W3CDTF">2022-07-05T10:50:10Z</dcterms:modified>
</cp:coreProperties>
</file>