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719D94-8084-4956-BB81-9257C5EE39E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78A1F3-97E4-4704-BF2F-E5F79829B8D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20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590D8B-2D8C-484F-91AA-E53EF9FE63D1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08361B-4DE5-4D94-920D-6D44717E252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379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E2BC0D-A970-4010-A256-671C2011D47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688004-00E5-4FAD-BE58-812D7E8A213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635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414458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A7E1AA-E0EF-40FF-9C5F-B6B606AE1041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DB9C84-77CF-44A0-AF69-F087A3E02BB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05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1654C3-FDD3-41BE-AD74-F19982B437E2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B580C5-BBBC-43B1-9B57-7B98654122A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854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381FC4-416E-4CDC-B901-2A39E1DA69AD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AC738D-58D5-4B3B-AF66-F0CBB36D61A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712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C3F2B9-1D61-4778-8E99-6FA908F5633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5FB29-51B6-4254-B140-30FB293DABB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61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29B8CC-4E3E-4D27-A39F-6AE9AC1F836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E5F0A2-C6D3-4898-87DB-AE73B3CC972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373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0E48B6-BC0D-47B0-9C51-1291AB71799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47BDB0-B95B-4D0A-B92A-C8274727705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372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F0EC8F-2A92-471F-83AD-664582C1A3C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BDE2FA-D99D-4BF5-8DCD-72C68085BE34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63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A962297-B534-4A17-8D87-B60489FA3E6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6F4AAD8-3CBB-4594-8588-6060DE61D100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060847"/>
            <a:ext cx="7953533" cy="235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4820"/>
            <a:ext cx="7235244" cy="22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126" y="4083381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08" y="2348883"/>
            <a:ext cx="7216197" cy="208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04" y="836712"/>
            <a:ext cx="7403384" cy="4872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2" y="1628802"/>
            <a:ext cx="7644118" cy="345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268757"/>
            <a:ext cx="7927335" cy="4039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19" y="1844820"/>
            <a:ext cx="7943054" cy="268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313" y="453268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90" y="2117512"/>
            <a:ext cx="7932575" cy="27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2132856"/>
            <a:ext cx="7922096" cy="2530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2293918"/>
            <a:ext cx="7927335" cy="201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793302"/>
            <a:ext cx="7943054" cy="313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33681"/>
            <a:ext cx="7932575" cy="288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908721"/>
            <a:ext cx="7916856" cy="474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052739"/>
            <a:ext cx="7937814" cy="435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659" y="5432285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16829"/>
            <a:ext cx="7932575" cy="2923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5" y="764703"/>
            <a:ext cx="6355491" cy="491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916829"/>
            <a:ext cx="7906377" cy="255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49" y="548676"/>
            <a:ext cx="6133054" cy="534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980730"/>
            <a:ext cx="7984970" cy="4521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3" y="1513533"/>
            <a:ext cx="7664317" cy="3625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88838"/>
            <a:ext cx="7216197" cy="2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88838"/>
            <a:ext cx="7254300" cy="24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38" y="941255"/>
            <a:ext cx="7943054" cy="465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340766"/>
            <a:ext cx="7906377" cy="4160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412775"/>
            <a:ext cx="7922096" cy="3479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710" y="4891793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69" y="1496726"/>
            <a:ext cx="7943054" cy="3840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Skærmshow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2015-08-20T12:05:56Z</dcterms:modified>
</cp:coreProperties>
</file>