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2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DCF6C6-C926-4469-8C74-E8B9EA279DF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9F35A7-71D7-47FA-A6D5-46D8C0AA079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0751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EE314F-637B-4DAD-B5B3-5FE6C3EDF51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05B1CF-31E5-45B6-9A1C-0732A3F8CC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358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4DC437-3EB6-4E34-BE6D-16BA005422F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C1CB16-E435-4B0A-91E8-D2DBA1F38D3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160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8248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5E6A19-1D53-4B43-844A-662561BD6CC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73871C-412E-40E8-BC4F-46894FA8307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9500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AE9FAE-878C-400B-911F-413B87E6D4C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4CF93-F48B-4ED0-8D37-8855E542401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765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BE04C2-7AC3-47D0-BB45-A3F793EE3A2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4AAE26-C4C9-4703-88C3-CD150CA8C73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811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22FB99-AEE7-4879-A4A8-8ECA23FEF84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3280B2-5513-4A15-B978-52143942660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913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ABBBCB-CDEF-47A1-A27B-02910544275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159D65-1282-4AB3-99CC-8066363EE4D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1859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E2D663-63A4-40B9-8866-AABBD2A3025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44B853-D2FA-4BF1-8D69-82EABDB51A6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1680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FE120E-AFFE-40BF-A08B-BD6675962DB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FC4D2-59B6-40A7-9CE4-74513757241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994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174B199-8C2F-4E6E-9B53-DB3B4C723D5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5A8264E-1A9A-4D8D-A9AB-DE7C7946FD24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916829"/>
            <a:ext cx="7984970" cy="2389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596981"/>
            <a:ext cx="7220961" cy="3105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556793"/>
            <a:ext cx="7201905" cy="3415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2015-08-20T14:55:06Z</dcterms:modified>
</cp:coreProperties>
</file>