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K:\6 Trojka\Nye udgaver 2017\PowerPoints - Trojka.dk 2017\Diasmaster\2017-07-07_18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502"/>
            <a:ext cx="9144000" cy="436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59723" y="116632"/>
            <a:ext cx="8076773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2" name="Tekstboks 1"/>
          <p:cNvSpPr txBox="1"/>
          <p:nvPr userDrawn="1"/>
        </p:nvSpPr>
        <p:spPr>
          <a:xfrm>
            <a:off x="959723" y="6470561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Ledelse i praksis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7" name="Picture 3" descr="K:\6 Trojka\Nye udgaver 2017\PowerPoints - Trojka.dk 2017\Diasmaster\2017-07-19_185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824407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08-08-2017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08-08-2017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011" y="1628800"/>
            <a:ext cx="7934957" cy="27350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389" y="199232"/>
            <a:ext cx="6775126" cy="59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252" y="188640"/>
            <a:ext cx="6341678" cy="59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836712"/>
            <a:ext cx="7350993" cy="46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12" y="620688"/>
            <a:ext cx="7373380" cy="51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71" y="1395357"/>
            <a:ext cx="7960678" cy="3540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77" y="1052735"/>
            <a:ext cx="7516275" cy="420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41" y="202673"/>
            <a:ext cx="7341943" cy="600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361" y="1372473"/>
            <a:ext cx="7557714" cy="380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092" y="1412776"/>
            <a:ext cx="7004711" cy="37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59" y="1214677"/>
            <a:ext cx="7840646" cy="3789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An-Magritt Erdal</cp:lastModifiedBy>
  <cp:revision>12</cp:revision>
  <dcterms:created xsi:type="dcterms:W3CDTF">2015-07-14T11:20:10Z</dcterms:created>
  <dcterms:modified xsi:type="dcterms:W3CDTF">2017-08-08T10:43:43Z</dcterms:modified>
</cp:coreProperties>
</file>