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74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58" d="100"/>
          <a:sy n="158" d="100"/>
        </p:scale>
        <p:origin x="-217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ctrTitle"/>
          </p:nvPr>
        </p:nvSpPr>
        <p:spPr>
          <a:xfrm>
            <a:off x="685800" y="2130423"/>
            <a:ext cx="7772400" cy="147002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Undertitel 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3"/>
          </a:xfrm>
        </p:spPr>
        <p:txBody>
          <a:bodyPr anchorCtr="1"/>
          <a:lstStyle>
            <a:lvl1pPr marL="0" indent="0" algn="ctr">
              <a:buNone/>
              <a:defRPr>
                <a:solidFill>
                  <a:srgbClr val="898989"/>
                </a:solidFill>
              </a:defRPr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F7BE9B3-C8BD-44BF-8354-7A19A4669F74}" type="datetime1">
              <a:rPr lang="da-DK"/>
              <a:pPr lvl="0"/>
              <a:t>20-08-2015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451C112-70CE-477B-8CC0-A08BFB56ACB1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177790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E388BFE-C9B3-4A2C-9E91-567F7A07F80A}" type="datetime1">
              <a:rPr lang="da-DK"/>
              <a:pPr lvl="0"/>
              <a:t>20-08-2015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9082E6C-E764-413F-897F-0A569BFB18CD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6457604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 txBox="1"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9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 txBox="1">
            <a:spLocks noGrp="1"/>
          </p:cNvSpPr>
          <p:nvPr>
            <p:ph type="body" orient="vert" idx="1"/>
          </p:nvPr>
        </p:nvSpPr>
        <p:spPr>
          <a:xfrm>
            <a:off x="457200" y="274640"/>
            <a:ext cx="6019796" cy="5851529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6A20D0B-A173-47BE-9EFE-22C418C9455B}" type="datetime1">
              <a:rPr lang="da-DK"/>
              <a:pPr lvl="0"/>
              <a:t>20-08-2015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6DFC86B-AEC7-4CF0-853E-74EA2AD3B772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686597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809390" y="6628202"/>
            <a:ext cx="8334609" cy="229797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Pladsholder til indhold 2"/>
          <p:cNvSpPr txBox="1">
            <a:spLocks noGrp="1"/>
          </p:cNvSpPr>
          <p:nvPr>
            <p:ph idx="4294967295"/>
          </p:nvPr>
        </p:nvSpPr>
        <p:spPr>
          <a:xfrm>
            <a:off x="1259631" y="1155298"/>
            <a:ext cx="7355159" cy="4525959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da-DK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0" y="0"/>
            <a:ext cx="812352" cy="6861374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>
          <a:xfrm>
            <a:off x="7941591" y="6313227"/>
            <a:ext cx="1153351" cy="273625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kstboks 6"/>
          <p:cNvSpPr txBox="1"/>
          <p:nvPr/>
        </p:nvSpPr>
        <p:spPr>
          <a:xfrm>
            <a:off x="107506" y="6635992"/>
            <a:ext cx="5616619" cy="23083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a-DK" sz="900" b="0" i="0" u="none" strike="noStrike" kern="1200" cap="none" spc="0" baseline="0">
                <a:solidFill>
                  <a:srgbClr val="FFFFFF"/>
                </a:solidFill>
                <a:uFillTx/>
                <a:latin typeface="Verdana" pitchFamily="34"/>
                <a:ea typeface="Verdana" pitchFamily="34"/>
                <a:cs typeface="Verdana" pitchFamily="34"/>
              </a:rPr>
              <a:t>DANSK OG INTERNATIONAL ERHVERVSRET, 3. UDGAVE </a:t>
            </a:r>
          </a:p>
        </p:txBody>
      </p:sp>
    </p:spTree>
    <p:extLst>
      <p:ext uri="{BB962C8B-B14F-4D97-AF65-F5344CB8AC3E}">
        <p14:creationId xmlns:p14="http://schemas.microsoft.com/office/powerpoint/2010/main" val="7610429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722311" y="4406895"/>
            <a:ext cx="7772400" cy="1362071"/>
          </a:xfrm>
        </p:spPr>
        <p:txBody>
          <a:bodyPr anchor="t" anchorCtr="0"/>
          <a:lstStyle>
            <a:lvl1pPr algn="l">
              <a:defRPr sz="4000" b="1" cap="all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722311" y="2906713"/>
            <a:ext cx="7772400" cy="1500182"/>
          </a:xfrm>
        </p:spPr>
        <p:txBody>
          <a:bodyPr anchor="b"/>
          <a:lstStyle>
            <a:lvl1pPr marL="0" indent="0">
              <a:spcBef>
                <a:spcPts val="500"/>
              </a:spcBef>
              <a:buNone/>
              <a:defRPr sz="2000">
                <a:solidFill>
                  <a:srgbClr val="898989"/>
                </a:solidFill>
              </a:defRPr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AC1F84A-4CED-4A82-B657-50E7C2533D35}" type="datetime1">
              <a:rPr lang="da-DK"/>
              <a:pPr lvl="0"/>
              <a:t>20-08-2015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A7CE61C-554D-4965-9807-5A37F8A5E3AC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422243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 txBox="1">
            <a:spLocks noGrp="1"/>
          </p:cNvSpPr>
          <p:nvPr>
            <p:ph idx="2"/>
          </p:nvPr>
        </p:nvSpPr>
        <p:spPr>
          <a:xfrm>
            <a:off x="4648196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B9BC334-EC01-495E-A78B-26601686BCB9}" type="datetime1">
              <a:rPr lang="da-DK"/>
              <a:pPr lvl="0"/>
              <a:t>20-08-2015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49603DC-E25A-43B8-A086-57C25F5DD631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864797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4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indhold 3"/>
          <p:cNvSpPr txBox="1">
            <a:spLocks noGrp="1"/>
          </p:cNvSpPr>
          <p:nvPr>
            <p:ph idx="2"/>
          </p:nvPr>
        </p:nvSpPr>
        <p:spPr>
          <a:xfrm>
            <a:off x="457200" y="2174872"/>
            <a:ext cx="4040184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 txBox="1">
            <a:spLocks noGrp="1"/>
          </p:cNvSpPr>
          <p:nvPr>
            <p:ph type="body" idx="3"/>
          </p:nvPr>
        </p:nvSpPr>
        <p:spPr>
          <a:xfrm>
            <a:off x="4645023" y="1535113"/>
            <a:ext cx="4041776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6" name="Pladsholder til indhold 5"/>
          <p:cNvSpPr txBox="1">
            <a:spLocks noGrp="1"/>
          </p:cNvSpPr>
          <p:nvPr>
            <p:ph idx="4"/>
          </p:nvPr>
        </p:nvSpPr>
        <p:spPr>
          <a:xfrm>
            <a:off x="4645023" y="2174872"/>
            <a:ext cx="4041776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B8FE682-8EBF-4D00-AF81-6195A1467C16}" type="datetime1">
              <a:rPr lang="da-DK"/>
              <a:pPr lvl="0"/>
              <a:t>20-08-2015</a:t>
            </a:fld>
            <a:endParaRPr lang="da-DK"/>
          </a:p>
        </p:txBody>
      </p:sp>
      <p:sp>
        <p:nvSpPr>
          <p:cNvPr id="8" name="Pladsholder til sidefod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9" name="Pladsholder til diasnummer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C488BD7-A04A-4F69-8B56-D5A6892AA38F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6409088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dato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FC01A46-53F8-42D9-AED2-B1C480620C6C}" type="datetime1">
              <a:rPr lang="da-DK"/>
              <a:pPr lvl="0"/>
              <a:t>20-08-2015</a:t>
            </a:fld>
            <a:endParaRPr lang="da-DK"/>
          </a:p>
        </p:txBody>
      </p:sp>
      <p:sp>
        <p:nvSpPr>
          <p:cNvPr id="4" name="Pladsholder til sidefod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5" name="Pladsholder til diasnummer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7206E02-0A1B-41D2-8F4D-37A4801E1069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659424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37AB1FC-B88E-4194-AED1-7D0177D72D5C}" type="datetime1">
              <a:rPr lang="da-DK"/>
              <a:pPr lvl="0"/>
              <a:t>20-08-2015</a:t>
            </a:fld>
            <a:endParaRPr lang="da-DK"/>
          </a:p>
        </p:txBody>
      </p:sp>
      <p:sp>
        <p:nvSpPr>
          <p:cNvPr id="3" name="Pladsholder til sidefod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4" name="Pladsholder til diasnummer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6E8F0E0-139E-44A7-96C8-4666376968A5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495130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457200" y="273048"/>
            <a:ext cx="3008311" cy="1162046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 txBox="1">
            <a:spLocks noGrp="1"/>
          </p:cNvSpPr>
          <p:nvPr>
            <p:ph idx="1"/>
          </p:nvPr>
        </p:nvSpPr>
        <p:spPr>
          <a:xfrm>
            <a:off x="3575047" y="273048"/>
            <a:ext cx="5111752" cy="585311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 txBox="1">
            <a:spLocks noGrp="1"/>
          </p:cNvSpPr>
          <p:nvPr>
            <p:ph type="body" idx="2"/>
          </p:nvPr>
        </p:nvSpPr>
        <p:spPr>
          <a:xfrm>
            <a:off x="457200" y="1435095"/>
            <a:ext cx="3008311" cy="46910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08425A2-C5CE-4164-B718-D97BFB40A852}" type="datetime1">
              <a:rPr lang="da-DK"/>
              <a:pPr lvl="0"/>
              <a:t>20-08-2015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1ACAB4C-CB7E-4B2B-997B-BB124B9D1B4C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411516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5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billede 2"/>
          <p:cNvSpPr txBox="1">
            <a:spLocks noGrp="1"/>
          </p:cNvSpPr>
          <p:nvPr>
            <p:ph type="pic" idx="1"/>
          </p:nvPr>
        </p:nvSpPr>
        <p:spPr>
          <a:xfrm>
            <a:off x="1792288" y="612776"/>
            <a:ext cx="5486400" cy="41148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da-DK"/>
          </a:p>
        </p:txBody>
      </p:sp>
      <p:sp>
        <p:nvSpPr>
          <p:cNvPr id="4" name="Pladsholder til tekst 3"/>
          <p:cNvSpPr txBox="1">
            <a:spLocks noGrp="1"/>
          </p:cNvSpPr>
          <p:nvPr>
            <p:ph type="body" idx="2"/>
          </p:nvPr>
        </p:nvSpPr>
        <p:spPr>
          <a:xfrm>
            <a:off x="1792288" y="5367335"/>
            <a:ext cx="5486400" cy="8048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9F3C73E-5166-4092-ACEE-89204B784262}" type="datetime1">
              <a:rPr lang="da-DK"/>
              <a:pPr lvl="0"/>
              <a:t>20-08-2015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8765C78-286A-49AA-90BF-705653BB2CDF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867417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 txBox="1">
            <a:spLocks noGrp="1"/>
          </p:cNvSpPr>
          <p:nvPr>
            <p:ph type="title"/>
          </p:nvPr>
        </p:nvSpPr>
        <p:spPr>
          <a:xfrm>
            <a:off x="457200" y="27464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/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2"/>
          </p:nvPr>
        </p:nvSpPr>
        <p:spPr>
          <a:xfrm>
            <a:off x="457200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D4EB68E6-DBA1-48EB-8A9A-244CD2838D95}" type="datetime1">
              <a:rPr lang="da-DK"/>
              <a:pPr lvl="0"/>
              <a:t>20-08-2015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3"/>
          </p:nvPr>
        </p:nvSpPr>
        <p:spPr>
          <a:xfrm>
            <a:off x="3124203" y="6356351"/>
            <a:ext cx="2895603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4"/>
          </p:nvPr>
        </p:nvSpPr>
        <p:spPr>
          <a:xfrm>
            <a:off x="6553203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40371477-5D7F-4B69-97F0-AEA229B601B0}" type="slidenum"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xStyles>
    <p:titleStyle>
      <a:lvl1pPr marL="0" marR="0" lvl="0" indent="0" algn="ctr" defTabSz="914400" rtl="0" fontAlgn="auto" hangingPunct="1">
        <a:lnSpc>
          <a:spcPct val="100000"/>
        </a:lnSpc>
        <a:spcBef>
          <a:spcPts val="0"/>
        </a:spcBef>
        <a:spcAft>
          <a:spcPts val="0"/>
        </a:spcAft>
        <a:buNone/>
        <a:tabLst/>
        <a:defRPr lang="da-DK" sz="44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</p:titleStyle>
    <p:bodyStyle>
      <a:lvl1pPr marL="342900" marR="0" lvl="0" indent="-342900" algn="l" defTabSz="914400" rtl="0" fontAlgn="auto" hangingPunct="1">
        <a:lnSpc>
          <a:spcPct val="100000"/>
        </a:lnSpc>
        <a:spcBef>
          <a:spcPts val="800"/>
        </a:spcBef>
        <a:spcAft>
          <a:spcPts val="0"/>
        </a:spcAft>
        <a:buSzPct val="100000"/>
        <a:buFont typeface="Arial" pitchFamily="34"/>
        <a:buChar char="•"/>
        <a:tabLst/>
        <a:defRPr lang="da-DK" sz="32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  <a:lvl2pPr marL="742950" marR="0" lvl="1" indent="-285750" algn="l" defTabSz="914400" rtl="0" fontAlgn="auto" hangingPunct="1">
        <a:lnSpc>
          <a:spcPct val="100000"/>
        </a:lnSpc>
        <a:spcBef>
          <a:spcPts val="700"/>
        </a:spcBef>
        <a:spcAft>
          <a:spcPts val="0"/>
        </a:spcAft>
        <a:buSzPct val="100000"/>
        <a:buFont typeface="Arial" pitchFamily="34"/>
        <a:buChar char="–"/>
        <a:tabLst/>
        <a:defRPr lang="da-DK" sz="28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100000"/>
        </a:lnSpc>
        <a:spcBef>
          <a:spcPts val="600"/>
        </a:spcBef>
        <a:spcAft>
          <a:spcPts val="0"/>
        </a:spcAft>
        <a:buSzPct val="100000"/>
        <a:buFont typeface="Arial" pitchFamily="34"/>
        <a:buChar char="•"/>
        <a:tabLst/>
        <a:defRPr lang="da-DK" sz="24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–"/>
        <a:tabLst/>
        <a:defRPr lang="da-DK" sz="20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»"/>
        <a:tabLst/>
        <a:defRPr lang="da-DK" sz="20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1595" y="1925132"/>
            <a:ext cx="7948293" cy="242064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66735" y="1700811"/>
            <a:ext cx="7201905" cy="284361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3649" y="1522658"/>
            <a:ext cx="7206669" cy="322465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29354" y="1556793"/>
            <a:ext cx="7220961" cy="328658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3649" y="1628802"/>
            <a:ext cx="7230480" cy="2976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3649" y="1628802"/>
            <a:ext cx="7211433" cy="296269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3649" y="1668450"/>
            <a:ext cx="7211433" cy="277692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3649" y="1734689"/>
            <a:ext cx="7220961" cy="268166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3649" y="1772811"/>
            <a:ext cx="7230480" cy="273405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75658" y="1732650"/>
            <a:ext cx="7154274" cy="284361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8761" y="1628802"/>
            <a:ext cx="7201905" cy="314368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3649" y="1700811"/>
            <a:ext cx="7211433" cy="303413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3649" y="1772820"/>
            <a:ext cx="7225725" cy="27149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32069" y="1556793"/>
            <a:ext cx="7201905" cy="339137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3649" y="1496104"/>
            <a:ext cx="7230480" cy="34294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3649" y="1700811"/>
            <a:ext cx="7220961" cy="306748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3649" y="1844820"/>
            <a:ext cx="7197141" cy="28864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8885" y="1772820"/>
            <a:ext cx="7235244" cy="293887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0</Words>
  <Application>Microsoft Office PowerPoint</Application>
  <PresentationFormat>Skærmshow (4:3)</PresentationFormat>
  <Paragraphs>0</Paragraphs>
  <Slides>18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18</vt:i4>
      </vt:variant>
    </vt:vector>
  </HeadingPairs>
  <TitlesOfParts>
    <vt:vector size="19" baseType="lpstr">
      <vt:lpstr>Kontortema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Gitte Holden</dc:creator>
  <cp:lastModifiedBy>Peter Schmalz</cp:lastModifiedBy>
  <cp:revision>2</cp:revision>
  <dcterms:created xsi:type="dcterms:W3CDTF">2015-07-14T11:20:10Z</dcterms:created>
  <dcterms:modified xsi:type="dcterms:W3CDTF">2015-08-20T14:54:48Z</dcterms:modified>
</cp:coreProperties>
</file>