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7"/>
  </p:notesMasterIdLst>
  <p:handoutMasterIdLst>
    <p:handoutMasterId r:id="rId8"/>
  </p:handoutMasterIdLst>
  <p:sldIdLst>
    <p:sldId id="839" r:id="rId4"/>
    <p:sldId id="884" r:id="rId5"/>
    <p:sldId id="886" r:id="rId6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1CC0C33-24F1-8890-AE89-CE7BA34CD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66" y="544456"/>
            <a:ext cx="7772400" cy="22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D0D0AA0-A7B2-82E5-3A67-AA33556D5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93" y="990114"/>
            <a:ext cx="7618728" cy="35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0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5F23A99-09C5-F7C2-8E1B-3F1FAFC99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217" y="982356"/>
            <a:ext cx="7599678" cy="302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75404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16520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257</cp:revision>
  <cp:lastPrinted>2022-03-08T16:56:00Z</cp:lastPrinted>
  <dcterms:created xsi:type="dcterms:W3CDTF">2012-08-31T07:41:01Z</dcterms:created>
  <dcterms:modified xsi:type="dcterms:W3CDTF">2022-07-05T18:24:48Z</dcterms:modified>
</cp:coreProperties>
</file>