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  <p:sldMasterId id="2147484044" r:id="rId4"/>
  </p:sldMasterIdLst>
  <p:notesMasterIdLst>
    <p:notesMasterId r:id="rId35"/>
  </p:notesMasterIdLst>
  <p:handoutMasterIdLst>
    <p:handoutMasterId r:id="rId36"/>
  </p:handoutMasterIdLst>
  <p:sldIdLst>
    <p:sldId id="838" r:id="rId5"/>
    <p:sldId id="979" r:id="rId6"/>
    <p:sldId id="989" r:id="rId7"/>
    <p:sldId id="990" r:id="rId8"/>
    <p:sldId id="991" r:id="rId9"/>
    <p:sldId id="992" r:id="rId10"/>
    <p:sldId id="993" r:id="rId11"/>
    <p:sldId id="994" r:id="rId12"/>
    <p:sldId id="995" r:id="rId13"/>
    <p:sldId id="996" r:id="rId14"/>
    <p:sldId id="997" r:id="rId15"/>
    <p:sldId id="998" r:id="rId16"/>
    <p:sldId id="999" r:id="rId17"/>
    <p:sldId id="1000" r:id="rId18"/>
    <p:sldId id="980" r:id="rId19"/>
    <p:sldId id="981" r:id="rId20"/>
    <p:sldId id="982" r:id="rId21"/>
    <p:sldId id="983" r:id="rId22"/>
    <p:sldId id="984" r:id="rId23"/>
    <p:sldId id="985" r:id="rId24"/>
    <p:sldId id="986" r:id="rId25"/>
    <p:sldId id="947" r:id="rId26"/>
    <p:sldId id="962" r:id="rId27"/>
    <p:sldId id="963" r:id="rId28"/>
    <p:sldId id="964" r:id="rId29"/>
    <p:sldId id="965" r:id="rId30"/>
    <p:sldId id="966" r:id="rId31"/>
    <p:sldId id="967" r:id="rId32"/>
    <p:sldId id="968" r:id="rId33"/>
    <p:sldId id="969" r:id="rId34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53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438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71754750-B62A-FEF9-6DA5-D512874FD1D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/>
          <a:srcRect r="23167" b="-16028"/>
          <a:stretch/>
        </p:blipFill>
        <p:spPr>
          <a:xfrm rot="5400000">
            <a:off x="-3140166" y="3020210"/>
            <a:ext cx="6858000" cy="81758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B66F1AD-FE66-E9CD-4259-C2281E569A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692" y="6354000"/>
            <a:ext cx="8718308" cy="5040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8473A1F-9568-E2C9-96A3-04536777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9583" b="-16227"/>
          <a:stretch/>
        </p:blipFill>
        <p:spPr>
          <a:xfrm>
            <a:off x="-13028" y="6355080"/>
            <a:ext cx="3652210" cy="591429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43293A0-3627-463B-9BD5-1A2D2E047E90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" y="1657906"/>
            <a:ext cx="684000" cy="345215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4.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06CBA0F-3237-705B-B3AB-F24CBF6C1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92" y="523805"/>
            <a:ext cx="7987471" cy="26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291555C-2719-B4BB-CBDB-67F96BCE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77" y="594548"/>
            <a:ext cx="7670449" cy="47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6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1BC31C2-B9A5-F2A2-9F9D-04CDA6E95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48" y="615076"/>
            <a:ext cx="7612296" cy="403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3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1470D5C-DBEA-F4B1-E745-84ED63E1C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76" y="977904"/>
            <a:ext cx="7622001" cy="131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1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A62B6D5-32DA-0D16-A80F-F37C5E7ED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86" y="995746"/>
            <a:ext cx="7578844" cy="113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95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C24CB07-A875-B915-72FC-B3353B09B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75" y="625708"/>
            <a:ext cx="7638274" cy="46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7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30F5787-6294-A80C-DCCB-6939CF8D7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40" y="628486"/>
            <a:ext cx="7625325" cy="416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9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006A0F9-CA77-CDBF-3908-16E44FE38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17" y="970599"/>
            <a:ext cx="7555755" cy="15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9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88619F7-E4B8-3B0F-6CCD-5A9AEF6CA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62" y="987633"/>
            <a:ext cx="7555756" cy="13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8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B7D8C4E-49B7-D9E9-9CDF-2376507E4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54" y="992566"/>
            <a:ext cx="7513035" cy="16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8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E42A0E6-5E05-E7F5-4901-4665BB9A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28" y="993864"/>
            <a:ext cx="7484040" cy="15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4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34F2D78-A00B-C272-95F5-38B327E13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23" y="627591"/>
            <a:ext cx="7572531" cy="424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13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48E421E-2C20-5873-699E-478262689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19" y="980326"/>
            <a:ext cx="7520654" cy="156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14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E4A626F-F3E2-6B4C-CAA0-786519CAF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42" y="970599"/>
            <a:ext cx="7512630" cy="15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0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6B2007C-CAC9-704D-B445-B3E833AF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12" y="626822"/>
            <a:ext cx="7660605" cy="31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5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B90179F-D3DE-EFF0-CEAD-FEE781331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452" y="188640"/>
            <a:ext cx="4329095" cy="59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58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A5640F8-D2B7-9ADD-BE9F-624068F76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75" y="476672"/>
            <a:ext cx="7679900" cy="497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74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1AF3627-3B2D-F40F-6C19-B3A686895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58" y="461954"/>
            <a:ext cx="7690772" cy="48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97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206638E-3939-0763-628F-39A2C46D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33" y="513859"/>
            <a:ext cx="6580681" cy="47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87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E35E487-821E-E928-7C9B-C6C0E804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83" y="969074"/>
            <a:ext cx="7477934" cy="11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45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006B0EE-4F32-CDC8-BC26-AA666019F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0648"/>
            <a:ext cx="7046643" cy="59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38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94FA7DF-D236-9023-82F1-2A8CECB5B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32" y="973588"/>
            <a:ext cx="7526168" cy="15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2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E4F6F51-FEC8-1813-12F9-0BBBA7F56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14" y="968669"/>
            <a:ext cx="7625552" cy="11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35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6F28695-A53E-1A5E-78C6-054DAA4ED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13" y="490635"/>
            <a:ext cx="7660607" cy="31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0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D49D871-4442-2EDF-CA90-4877EAADD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55203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8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2730E9F-886A-A940-4C72-14D05CF24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98" y="724584"/>
            <a:ext cx="7634033" cy="234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6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9ED7D96-0309-0634-1CD0-342FF000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27" y="629746"/>
            <a:ext cx="7572284" cy="509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5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8322D5A-1E1B-31D5-B5E7-5B2739E0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27" y="643776"/>
            <a:ext cx="7586274" cy="493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5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90A8F4A-26A7-7D93-4D14-CB3CE9A19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8640"/>
            <a:ext cx="6247141" cy="57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330A77E-1553-9E3E-D1AB-9BE694F1A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6632"/>
            <a:ext cx="5559173" cy="586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1927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16677</TotalTime>
  <Words>0</Words>
  <Application>Microsoft Office PowerPoint</Application>
  <PresentationFormat>Skærmshow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4_Brugerdefineret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333</cp:revision>
  <cp:lastPrinted>2022-03-08T16:56:00Z</cp:lastPrinted>
  <dcterms:created xsi:type="dcterms:W3CDTF">2012-08-31T07:41:01Z</dcterms:created>
  <dcterms:modified xsi:type="dcterms:W3CDTF">2022-07-26T09:50:25Z</dcterms:modified>
</cp:coreProperties>
</file>