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3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19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0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7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3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1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2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4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455393"/>
            <a:ext cx="2445462" cy="40260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7841" y="5732448"/>
            <a:ext cx="537529" cy="170857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2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7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2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604448" cy="205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7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7" y="188640"/>
            <a:ext cx="8549936" cy="42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6978"/>
            <a:ext cx="8604448" cy="32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0" y="260648"/>
            <a:ext cx="8543230" cy="29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4" y="260648"/>
            <a:ext cx="8521256" cy="54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1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1" y="516512"/>
            <a:ext cx="8460939" cy="27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6" y="476672"/>
            <a:ext cx="8411434" cy="21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7" y="-8289"/>
            <a:ext cx="8529903" cy="60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1" y="312542"/>
            <a:ext cx="5616624" cy="505994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241059"/>
            <a:ext cx="3991532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8" y="260648"/>
            <a:ext cx="8542452" cy="30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6" y="116632"/>
            <a:ext cx="8490304" cy="60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7" y="836712"/>
            <a:ext cx="8477463" cy="23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5" y="548680"/>
            <a:ext cx="8559032" cy="21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2" y="188640"/>
            <a:ext cx="8481758" cy="57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0" y="620688"/>
            <a:ext cx="8554500" cy="25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839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 </cp:lastModifiedBy>
  <cp:revision>13</cp:revision>
  <dcterms:created xsi:type="dcterms:W3CDTF">2013-07-10T16:41:00Z</dcterms:created>
  <dcterms:modified xsi:type="dcterms:W3CDTF">2013-08-02T17:12:32Z</dcterms:modified>
</cp:coreProperties>
</file>