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0" r:id="rId9"/>
    <p:sldId id="265" r:id="rId10"/>
    <p:sldId id="266" r:id="rId11"/>
    <p:sldId id="267" r:id="rId12"/>
    <p:sldId id="268" r:id="rId13"/>
    <p:sldId id="269" r:id="rId14"/>
    <p:sldId id="284" r:id="rId15"/>
    <p:sldId id="28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6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8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6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0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7478-C88B-4367-A3BD-977B18E49520}" type="datetimeFigureOut">
              <a:rPr lang="da-DK" smtClean="0"/>
              <a:t>06-08-2012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61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63" y="0"/>
            <a:ext cx="6797566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"/>
            <a:ext cx="7340098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3" y="1"/>
            <a:ext cx="7723777" cy="64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558343"/>
            <a:ext cx="8791575" cy="37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4" y="548680"/>
            <a:ext cx="8791575" cy="32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47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0"/>
            <a:ext cx="6595800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767673" cy="64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237328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4" y="0"/>
            <a:ext cx="8791575" cy="43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791575" cy="58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3" y="0"/>
            <a:ext cx="8631896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548680"/>
            <a:ext cx="8791575" cy="36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8" y="0"/>
            <a:ext cx="7689602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700951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476671"/>
            <a:ext cx="8798890" cy="348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0" y="0"/>
            <a:ext cx="8221778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476672"/>
            <a:ext cx="8791574" cy="244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0"/>
            <a:ext cx="8791575" cy="43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034659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24" y="0"/>
            <a:ext cx="7521452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19" y="0"/>
            <a:ext cx="6156520" cy="64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867165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791575" cy="61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-1"/>
            <a:ext cx="8791576" cy="60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54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548680"/>
            <a:ext cx="8791575" cy="491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Skærmshow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28</vt:i4>
      </vt:variant>
    </vt:vector>
  </HeadingPairs>
  <TitlesOfParts>
    <vt:vector size="29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9</cp:revision>
  <dcterms:created xsi:type="dcterms:W3CDTF">2012-07-25T12:14:28Z</dcterms:created>
  <dcterms:modified xsi:type="dcterms:W3CDTF">2012-08-06T10:48:43Z</dcterms:modified>
</cp:coreProperties>
</file>