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boks 1"/>
          <p:cNvSpPr txBox="1"/>
          <p:nvPr userDrawn="1"/>
        </p:nvSpPr>
        <p:spPr>
          <a:xfrm>
            <a:off x="1043608" y="6402496"/>
            <a:ext cx="26041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Afsætning A2 – 4. udgave</a:t>
            </a:r>
            <a:endParaRPr lang="da-DK" sz="16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-273"/>
          <a:stretch/>
        </p:blipFill>
        <p:spPr bwMode="auto">
          <a:xfrm>
            <a:off x="56089" y="6295499"/>
            <a:ext cx="9112722" cy="574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boks 4"/>
          <p:cNvSpPr txBox="1"/>
          <p:nvPr userDrawn="1"/>
        </p:nvSpPr>
        <p:spPr>
          <a:xfrm>
            <a:off x="1043608" y="6428369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cap="none" spc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ERHVERVSRET - Handel &amp; marketing - 1. udgave</a:t>
            </a:r>
            <a:endParaRPr lang="da-DK" sz="1600" b="0" cap="none" spc="0" dirty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52" b="11605"/>
          <a:stretch/>
        </p:blipFill>
        <p:spPr bwMode="auto">
          <a:xfrm>
            <a:off x="-26615" y="-8360"/>
            <a:ext cx="1117560" cy="687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13-07-2018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13-07-2018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204864"/>
            <a:ext cx="7682033" cy="2001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664885" cy="232347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7716327" cy="23577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13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844824"/>
            <a:ext cx="7660598" cy="27435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0</Words>
  <Application>Microsoft Office PowerPoint</Application>
  <PresentationFormat>Skærmshow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4</vt:i4>
      </vt:variant>
    </vt:vector>
  </HeadingPairs>
  <TitlesOfParts>
    <vt:vector size="6" baseType="lpstr">
      <vt:lpstr>Kontortema</vt:lpstr>
      <vt:lpstr>Brugerdefineret design</vt:lpstr>
      <vt:lpstr>Dias nummer 1</vt:lpstr>
      <vt:lpstr>Dias nummer 2</vt:lpstr>
      <vt:lpstr>Dias nummer 3</vt:lpstr>
      <vt:lpstr>Dias nummer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18</cp:revision>
  <dcterms:created xsi:type="dcterms:W3CDTF">2015-07-14T11:20:10Z</dcterms:created>
  <dcterms:modified xsi:type="dcterms:W3CDTF">2018-07-13T09:49:17Z</dcterms:modified>
</cp:coreProperties>
</file>