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  <p:sldMasterId id="2147484044" r:id="rId4"/>
  </p:sldMasterIdLst>
  <p:notesMasterIdLst>
    <p:notesMasterId r:id="rId54"/>
  </p:notesMasterIdLst>
  <p:handoutMasterIdLst>
    <p:handoutMasterId r:id="rId55"/>
  </p:handoutMasterIdLst>
  <p:sldIdLst>
    <p:sldId id="838" r:id="rId5"/>
    <p:sldId id="947" r:id="rId6"/>
    <p:sldId id="962" r:id="rId7"/>
    <p:sldId id="963" r:id="rId8"/>
    <p:sldId id="964" r:id="rId9"/>
    <p:sldId id="965" r:id="rId10"/>
    <p:sldId id="966" r:id="rId11"/>
    <p:sldId id="967" r:id="rId12"/>
    <p:sldId id="968" r:id="rId13"/>
    <p:sldId id="969" r:id="rId14"/>
    <p:sldId id="970" r:id="rId15"/>
    <p:sldId id="971" r:id="rId16"/>
    <p:sldId id="972" r:id="rId17"/>
    <p:sldId id="973" r:id="rId18"/>
    <p:sldId id="974" r:id="rId19"/>
    <p:sldId id="975" r:id="rId20"/>
    <p:sldId id="976" r:id="rId21"/>
    <p:sldId id="977" r:id="rId22"/>
    <p:sldId id="978" r:id="rId23"/>
    <p:sldId id="953" r:id="rId24"/>
    <p:sldId id="954" r:id="rId25"/>
    <p:sldId id="955" r:id="rId26"/>
    <p:sldId id="956" r:id="rId27"/>
    <p:sldId id="957" r:id="rId28"/>
    <p:sldId id="958" r:id="rId29"/>
    <p:sldId id="959" r:id="rId30"/>
    <p:sldId id="960" r:id="rId31"/>
    <p:sldId id="961" r:id="rId32"/>
    <p:sldId id="948" r:id="rId33"/>
    <p:sldId id="949" r:id="rId34"/>
    <p:sldId id="950" r:id="rId35"/>
    <p:sldId id="951" r:id="rId36"/>
    <p:sldId id="952" r:id="rId37"/>
    <p:sldId id="919" r:id="rId38"/>
    <p:sldId id="913" r:id="rId39"/>
    <p:sldId id="917" r:id="rId40"/>
    <p:sldId id="918" r:id="rId41"/>
    <p:sldId id="920" r:id="rId42"/>
    <p:sldId id="921" r:id="rId43"/>
    <p:sldId id="922" r:id="rId44"/>
    <p:sldId id="923" r:id="rId45"/>
    <p:sldId id="924" r:id="rId46"/>
    <p:sldId id="925" r:id="rId47"/>
    <p:sldId id="910" r:id="rId48"/>
    <p:sldId id="911" r:id="rId49"/>
    <p:sldId id="912" r:id="rId50"/>
    <p:sldId id="914" r:id="rId51"/>
    <p:sldId id="915" r:id="rId52"/>
    <p:sldId id="892" r:id="rId5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80" d="100"/>
          <a:sy n="80" d="100"/>
        </p:scale>
        <p:origin x="1450" y="48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438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1754750-B62A-FEF9-6DA5-D512874FD1D9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/>
          <a:srcRect r="23167" b="-16028"/>
          <a:stretch/>
        </p:blipFill>
        <p:spPr>
          <a:xfrm rot="5400000">
            <a:off x="-3140166" y="3020210"/>
            <a:ext cx="6858000" cy="8175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B66F1AD-FE66-E9CD-4259-C2281E569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692" y="6354000"/>
            <a:ext cx="8718308" cy="50400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473A1F-9568-E2C9-96A3-04536777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9583" b="-16227"/>
          <a:stretch/>
        </p:blipFill>
        <p:spPr>
          <a:xfrm>
            <a:off x="-13028" y="6355080"/>
            <a:ext cx="3652210" cy="5914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943293A0-3627-463B-9BD5-1A2D2E047E90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" y="1657906"/>
            <a:ext cx="684000" cy="345215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4.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26-07-2022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373829B-6D3C-0B6F-DA47-D7C898465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25" y="556395"/>
            <a:ext cx="7983610" cy="260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C1904BB-C476-3420-6122-E350A548B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74" y="625846"/>
            <a:ext cx="7557636" cy="52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0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84BCA94-D885-9779-8DE0-499C3848D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0648"/>
            <a:ext cx="7072118" cy="57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34A0D51-43FE-C33A-FFA0-0FD172A1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72" y="620098"/>
            <a:ext cx="7642139" cy="32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013CEB3-6A71-650E-C794-86728CCC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16" y="844826"/>
            <a:ext cx="7622852" cy="22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8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641E161-C7E8-D746-4378-CEB9598C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97" y="639652"/>
            <a:ext cx="7609680" cy="47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9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F087372-B75D-580C-FE34-3AAE7722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52" y="624272"/>
            <a:ext cx="7609680" cy="41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EE02D8E-D357-FC5F-3804-430F610C2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13" y="188640"/>
            <a:ext cx="7664236" cy="60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13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939293D-C382-A1BF-C3BD-99095E422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5" y="973523"/>
            <a:ext cx="7647499" cy="36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E386A5D-75F3-D2FB-3EF6-B24D1C2D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14" y="969073"/>
            <a:ext cx="7601237" cy="12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9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0555461-E2C7-7DC0-9FD4-F5DF4C3E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49" y="1009687"/>
            <a:ext cx="7633172" cy="11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54D429E-D5BC-9805-A126-D4280A90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41" y="635792"/>
            <a:ext cx="7574492" cy="388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9097F7F-0833-E60F-2E5A-29AA1729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48" y="634452"/>
            <a:ext cx="7639713" cy="49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2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C24870-3F46-640C-FB36-4C27D10C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57" y="609528"/>
            <a:ext cx="7594501" cy="33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5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5CEAE86-A225-E3F4-F11F-6E889E0C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60" y="1011301"/>
            <a:ext cx="7639089" cy="13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C34CE52-335A-3FAB-D051-45C25E99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88640"/>
            <a:ext cx="606489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83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6C34973-3E3B-3E02-DAF8-1D7CC9F5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42" y="569263"/>
            <a:ext cx="7700197" cy="39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9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0938FEC-2078-D6BD-87CA-5BB10AA0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14" y="1001574"/>
            <a:ext cx="7616820" cy="13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00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1E8F06-949D-8470-E38D-8CFBF88BE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7641535" cy="51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4CB066-98E6-A2EA-CBA3-E4C61D0A8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07" y="599746"/>
            <a:ext cx="7600455" cy="31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62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6A78536-0DD1-CC26-C8FE-56A10D41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00" y="1033357"/>
            <a:ext cx="7579021" cy="12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5900192-5E5A-2453-EF22-267066996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20" y="579307"/>
            <a:ext cx="7648773" cy="349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7FFD89E-EA77-A292-70BF-624361343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55" y="979697"/>
            <a:ext cx="7561673" cy="10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8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F8421BF-4554-B8D6-E675-FA8CE9126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10" y="1035060"/>
            <a:ext cx="7577328" cy="11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7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C185BC2-532D-3E3B-D05C-6A28BCE3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69" y="1022467"/>
            <a:ext cx="7567601" cy="19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34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081833B-3D9B-48F4-84EA-61832BB7B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94" y="1039588"/>
            <a:ext cx="7546027" cy="14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6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F459C1C-2747-3670-27C2-F97F6BD94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28" y="1030354"/>
            <a:ext cx="7568396" cy="13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7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F909B21-255E-101F-095E-72A6DAA1F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24" y="593338"/>
            <a:ext cx="7645220" cy="3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53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F3C1008-1BC7-4B82-088A-0947029A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67" y="1071863"/>
            <a:ext cx="7546028" cy="116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8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9A46CFD-E8FF-8ADD-CE30-122BA8C0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53" y="1052635"/>
            <a:ext cx="7590451" cy="16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76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C6FCA8D-A804-A0EB-4443-210B258E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43" y="188640"/>
            <a:ext cx="586124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0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F60DBBD-42AD-135F-1276-26CC6C751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28" y="808489"/>
            <a:ext cx="7559693" cy="125235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44687B3-946A-EA41-FB63-E8434C6D5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33" y="2016823"/>
            <a:ext cx="7535586" cy="19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8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4B46D1B-8E87-787A-1B97-31E82B46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98" y="1018485"/>
            <a:ext cx="7589802" cy="14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B167C04-D111-0044-C0F5-1F5E6E801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72" y="630810"/>
            <a:ext cx="7620462" cy="27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74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0601CA-EC40-D63B-29BD-808C53CA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55" y="476672"/>
            <a:ext cx="7541584" cy="54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6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0AB30B-1D74-8EBB-DE1C-9F519C4A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40" y="1040068"/>
            <a:ext cx="7612710" cy="14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5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D20472-FA63-0D7D-2E5D-5C01E4F3B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03" y="1049603"/>
            <a:ext cx="7551748" cy="11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91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7ABE6FA-BDBF-97EA-B89E-1594230A0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953" y="19422"/>
            <a:ext cx="5562820" cy="61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8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6B41D96-7BE9-D853-513E-C0068926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91" y="211268"/>
            <a:ext cx="7681309" cy="41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80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D9B4DA-9406-9E9D-3325-FE99EB538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566"/>
          <a:stretch/>
        </p:blipFill>
        <p:spPr>
          <a:xfrm>
            <a:off x="1081691" y="211269"/>
            <a:ext cx="7681309" cy="76028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218A6AC-7367-58E0-B826-97BB29389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7" y="963736"/>
            <a:ext cx="7690834" cy="42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4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44AC492-17A4-887C-9727-6278E90F2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6632"/>
            <a:ext cx="4388525" cy="59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851FBE8-C410-4512-3211-C78210F2F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72" y="190267"/>
            <a:ext cx="7574578" cy="59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9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651CA2C-03FD-9DC5-82EF-0D761C8E8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789"/>
          <a:stretch/>
        </p:blipFill>
        <p:spPr>
          <a:xfrm>
            <a:off x="1093172" y="190267"/>
            <a:ext cx="7574578" cy="78128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21B6DAC-2AF3-88C0-BC4C-53CCBDFE6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14" y="958039"/>
            <a:ext cx="7633636" cy="44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95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192D9CC-34A1-DFB9-706D-15857BBBE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21" y="618941"/>
            <a:ext cx="7625035" cy="46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E38740B-5714-5E02-DCF4-EAF28B96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00" y="978309"/>
            <a:ext cx="7565483" cy="13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9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4D1FC06-493A-376E-3FFD-C1962D2D7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3" y="978309"/>
            <a:ext cx="7552892" cy="13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8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E6C20AD-96D5-39BD-EF09-7DB026B6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44" y="625708"/>
            <a:ext cx="7564673" cy="466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4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BD5AC7-FEF0-6088-FA7B-523BC8C5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41" y="970283"/>
            <a:ext cx="7539271" cy="13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DBCD4C0-5F02-BB32-6BC5-85AD826C3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27" y="641079"/>
            <a:ext cx="7586384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2854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16626</TotalTime>
  <Words>0</Words>
  <Application>Microsoft Office PowerPoint</Application>
  <PresentationFormat>Skærmshow (4:3)</PresentationFormat>
  <Paragraphs>0</Paragraphs>
  <Slides>49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49</vt:i4>
      </vt:variant>
    </vt:vector>
  </HeadingPairs>
  <TitlesOfParts>
    <vt:vector size="59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4_Brugerdefineret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318</cp:revision>
  <cp:lastPrinted>2022-03-08T16:56:00Z</cp:lastPrinted>
  <dcterms:created xsi:type="dcterms:W3CDTF">2012-08-31T07:41:01Z</dcterms:created>
  <dcterms:modified xsi:type="dcterms:W3CDTF">2022-07-26T08:56:58Z</dcterms:modified>
</cp:coreProperties>
</file>