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- Handel &amp; marketing - 1.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52" b="11605"/>
          <a:stretch/>
        </p:blipFill>
        <p:spPr bwMode="auto">
          <a:xfrm>
            <a:off x="-26615" y="-8360"/>
            <a:ext cx="1117560" cy="68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204864"/>
            <a:ext cx="7776343" cy="20233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7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7750622" cy="24520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7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703467" cy="36352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7-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7694893" cy="31679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7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716327" cy="2203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7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7690606" cy="27092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7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916832"/>
            <a:ext cx="7772057" cy="25978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7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7694893" cy="25035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7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88640"/>
            <a:ext cx="7308601" cy="59082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7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7707754" cy="24435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7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700808"/>
            <a:ext cx="7759196" cy="29364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7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060848"/>
            <a:ext cx="7750622" cy="23106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Office PowerPoint</Application>
  <PresentationFormat>Skærmshow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12</vt:i4>
      </vt:variant>
    </vt:vector>
  </HeadingPairs>
  <TitlesOfParts>
    <vt:vector size="14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  <vt:lpstr>Dias nummer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18</cp:revision>
  <dcterms:created xsi:type="dcterms:W3CDTF">2015-07-14T11:20:10Z</dcterms:created>
  <dcterms:modified xsi:type="dcterms:W3CDTF">2018-07-13T09:25:26Z</dcterms:modified>
</cp:coreProperties>
</file>