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0"/>
  </p:notesMasterIdLst>
  <p:handoutMasterIdLst>
    <p:handoutMasterId r:id="rId11"/>
  </p:handoutMasterIdLst>
  <p:sldIdLst>
    <p:sldId id="839" r:id="rId4"/>
    <p:sldId id="870" r:id="rId5"/>
    <p:sldId id="871" r:id="rId6"/>
    <p:sldId id="872" r:id="rId7"/>
    <p:sldId id="873" r:id="rId8"/>
    <p:sldId id="874" r:id="rId9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9" d="100"/>
          <a:sy n="79" d="100"/>
        </p:scale>
        <p:origin x="1498" y="72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5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9892B763-2AED-1D3C-F256-C1472C15884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7806" y="6353157"/>
            <a:ext cx="4728711" cy="504863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8975896A-F329-4FBD-4A29-4FD9CE4B03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65324" y="6353157"/>
            <a:ext cx="8078676" cy="504844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602035" y="6453336"/>
            <a:ext cx="54237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ERHVERVSRET finans 3. udgave</a:t>
            </a: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74FEECF0-A98F-0956-0DAA-0707C31A5D6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5400000">
            <a:off x="-3016277" y="2996768"/>
            <a:ext cx="6722933" cy="704870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34DB368-9FF2-19D8-4C5F-0E0AD61C71B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-5079" y="1656234"/>
            <a:ext cx="702846" cy="352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05-07-2022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5" r:id="rId1"/>
    <p:sldLayoutId id="2147484016" r:id="rId2"/>
    <p:sldLayoutId id="2147484017" r:id="rId3"/>
    <p:sldLayoutId id="2147484018" r:id="rId4"/>
    <p:sldLayoutId id="2147484019" r:id="rId5"/>
    <p:sldLayoutId id="2147484020" r:id="rId6"/>
    <p:sldLayoutId id="2147484021" r:id="rId7"/>
    <p:sldLayoutId id="2147484022" r:id="rId8"/>
    <p:sldLayoutId id="2147484023" r:id="rId9"/>
    <p:sldLayoutId id="2147484024" r:id="rId10"/>
    <p:sldLayoutId id="21474840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02904316-737C-5F0B-7FCC-F7F200CEC5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57" y="605437"/>
            <a:ext cx="7768720" cy="2268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74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E9F26D1C-B180-0D94-E75C-8A9FA9D794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908720"/>
            <a:ext cx="7772836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43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D4CC5361-6161-93FE-4A25-D6457E5E9F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016221"/>
            <a:ext cx="7704856" cy="2412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28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51CEEF9-F10C-79F2-9896-0E5F47DC5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052736"/>
            <a:ext cx="7776864" cy="2643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55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01F336C-2B69-99E6-C95E-3BDC92394A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24744"/>
            <a:ext cx="7848872" cy="25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887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6A69114E-5586-23BA-CFEB-F17275DA38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1124744"/>
            <a:ext cx="7848872" cy="2892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3003009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16315</TotalTime>
  <Words>0</Words>
  <Application>Microsoft Office PowerPoint</Application>
  <PresentationFormat>Skærmshow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235</cp:revision>
  <cp:lastPrinted>2022-03-08T16:56:00Z</cp:lastPrinted>
  <dcterms:created xsi:type="dcterms:W3CDTF">2012-08-31T07:41:01Z</dcterms:created>
  <dcterms:modified xsi:type="dcterms:W3CDTF">2022-07-05T11:54:50Z</dcterms:modified>
</cp:coreProperties>
</file>