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61"/>
  </p:notesMasterIdLst>
  <p:handoutMasterIdLst>
    <p:handoutMasterId r:id="rId62"/>
  </p:handoutMasterIdLst>
  <p:sldIdLst>
    <p:sldId id="838" r:id="rId5"/>
    <p:sldId id="913" r:id="rId6"/>
    <p:sldId id="917" r:id="rId7"/>
    <p:sldId id="918" r:id="rId8"/>
    <p:sldId id="919" r:id="rId9"/>
    <p:sldId id="920" r:id="rId10"/>
    <p:sldId id="921" r:id="rId11"/>
    <p:sldId id="922" r:id="rId12"/>
    <p:sldId id="923" r:id="rId13"/>
    <p:sldId id="924" r:id="rId14"/>
    <p:sldId id="925" r:id="rId15"/>
    <p:sldId id="910" r:id="rId16"/>
    <p:sldId id="911" r:id="rId17"/>
    <p:sldId id="912" r:id="rId18"/>
    <p:sldId id="914" r:id="rId19"/>
    <p:sldId id="915" r:id="rId20"/>
    <p:sldId id="916" r:id="rId21"/>
    <p:sldId id="892" r:id="rId22"/>
    <p:sldId id="893" r:id="rId23"/>
    <p:sldId id="894" r:id="rId24"/>
    <p:sldId id="895" r:id="rId25"/>
    <p:sldId id="896" r:id="rId26"/>
    <p:sldId id="897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888" r:id="rId37"/>
    <p:sldId id="889" r:id="rId38"/>
    <p:sldId id="890" r:id="rId39"/>
    <p:sldId id="926" r:id="rId40"/>
    <p:sldId id="927" r:id="rId41"/>
    <p:sldId id="928" r:id="rId42"/>
    <p:sldId id="929" r:id="rId43"/>
    <p:sldId id="930" r:id="rId44"/>
    <p:sldId id="931" r:id="rId45"/>
    <p:sldId id="932" r:id="rId46"/>
    <p:sldId id="933" r:id="rId47"/>
    <p:sldId id="934" r:id="rId48"/>
    <p:sldId id="935" r:id="rId49"/>
    <p:sldId id="936" r:id="rId50"/>
    <p:sldId id="891" r:id="rId51"/>
    <p:sldId id="937" r:id="rId52"/>
    <p:sldId id="939" r:id="rId53"/>
    <p:sldId id="940" r:id="rId54"/>
    <p:sldId id="941" r:id="rId55"/>
    <p:sldId id="942" r:id="rId56"/>
    <p:sldId id="938" r:id="rId57"/>
    <p:sldId id="943" r:id="rId58"/>
    <p:sldId id="945" r:id="rId59"/>
    <p:sldId id="946" r:id="rId6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CC2555-DED0-20C9-9198-442162D3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47" y="553215"/>
            <a:ext cx="8009489" cy="26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BB9A7A3-3756-3EFD-5F64-330586E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94" y="1081374"/>
            <a:ext cx="7574100" cy="26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7DFDE6-A0CE-9904-0926-41A4E117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56" y="260649"/>
            <a:ext cx="6336028" cy="59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122D93-1C23-4739-F515-54D172F9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09" y="556518"/>
            <a:ext cx="6989906" cy="27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E4138A9-655F-893E-3632-B2CCE883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8" y="549946"/>
            <a:ext cx="7009894" cy="35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76F8ECF-B5E3-FD4C-9DA6-1AEA8CB7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9" y="1068456"/>
            <a:ext cx="7555459" cy="12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7CF039-5727-EAB9-833A-50B25EC7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958839"/>
            <a:ext cx="6997778" cy="20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A51213-F4E9-056A-6A05-0E3F725B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97" y="1087508"/>
            <a:ext cx="7510924" cy="11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781855-8053-F1C8-92A2-CD6446EA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49" y="400204"/>
            <a:ext cx="7036404" cy="54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4921FA7-DDC9-AC4A-684D-C0274F1B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70" y="188640"/>
            <a:ext cx="7024420" cy="58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5D4DEB-D46C-AAB9-CA3E-E8E949D9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32" y="739492"/>
            <a:ext cx="7039846" cy="46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5DEBC1-DF47-121D-C7A6-38539E72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25" y="293590"/>
            <a:ext cx="6990645" cy="5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5147AF-D92E-D4B4-3DAE-3935F55C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88" y="735100"/>
            <a:ext cx="7033383" cy="31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A8A42D-9619-5891-B90C-D3E4AD8E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74" y="728903"/>
            <a:ext cx="7007195" cy="45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1810B7-3588-272A-DEA8-C27468E1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70" y="504122"/>
            <a:ext cx="7024420" cy="49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9E0F77-FE0D-D767-C62D-294D2C7F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75" y="740374"/>
            <a:ext cx="7004684" cy="35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6BC62B-73EC-5617-7944-C3EBACDD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0" y="875680"/>
            <a:ext cx="7029831" cy="28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1140FC-4DBA-6753-7B2F-95979C01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6" y="903233"/>
            <a:ext cx="6981041" cy="33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31A3EB-0A58-2F20-18F0-EAE36373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04" y="912912"/>
            <a:ext cx="7014485" cy="25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3A5476B-6D41-115B-66D4-4453BC282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60" y="895927"/>
            <a:ext cx="7010210" cy="35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C66BA0-A50C-41E0-1A3C-F43F4C39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32" y="1108579"/>
            <a:ext cx="7516028" cy="13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0BD838-3B0A-31F5-E086-1440C20C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24" y="887323"/>
            <a:ext cx="6989285" cy="3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E1AE51-AFA5-DA25-9938-AF854D0D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43" y="1037721"/>
            <a:ext cx="7495774" cy="34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6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662B43E-433A-5625-68EC-875CD5F3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83" y="1103153"/>
            <a:ext cx="7452699" cy="11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A24F62-4B91-B9D8-9D3F-D89CC771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6" y="907761"/>
            <a:ext cx="6994345" cy="35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1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E57531-4483-C56C-AC69-81FC2B29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11" y="1115214"/>
            <a:ext cx="7457226" cy="16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56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DD3A2C-31B2-353C-027F-3F867F18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11" y="1113826"/>
            <a:ext cx="7466773" cy="19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981831-1197-A235-220B-12AA3973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1" y="510410"/>
            <a:ext cx="7008672" cy="53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D0BA91-0E20-33E1-DCFB-47519319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69" y="482128"/>
            <a:ext cx="7057311" cy="47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FE9172B-B672-73E3-DEB2-8E23EB64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70" y="1120284"/>
            <a:ext cx="7509192" cy="26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65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2D22F11-6129-7C99-D653-559F0413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07" y="525341"/>
            <a:ext cx="7015939" cy="45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9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E321DF5-6A10-8C59-73E3-D95F584A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18" y="1140410"/>
            <a:ext cx="7505894" cy="20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9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196A4C-F744-52C0-0A4C-C291FE9D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94" y="1130229"/>
            <a:ext cx="7508096" cy="11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E042E2-D279-B435-66E7-86113C28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52" y="978712"/>
            <a:ext cx="7524593" cy="1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0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510D92-304E-E7A1-8970-CA3EA894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79" y="797172"/>
            <a:ext cx="7049793" cy="38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8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9746B0-64CF-F178-3D51-0447F0EC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14" y="795461"/>
            <a:ext cx="7104635" cy="23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0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BB50382-FA5B-9435-97E9-CD933521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0" y="1116199"/>
            <a:ext cx="7537358" cy="13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4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3DE6324-F7CE-F376-7581-7DD2B268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11" y="692696"/>
            <a:ext cx="7014599" cy="47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6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6DEAFB-BBF8-B981-7594-8B772C05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18" y="692696"/>
            <a:ext cx="7042480" cy="48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C2DFE39-40DB-0249-F8E0-D2A861EA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0648"/>
            <a:ext cx="6192688" cy="58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7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E51BF5D-17E2-8E8F-BAE0-C1F87230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0" y="1112615"/>
            <a:ext cx="7542836" cy="1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1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C33A84C-998D-2C39-2239-B0FA2B35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56" y="1136551"/>
            <a:ext cx="7549838" cy="12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3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B66FCD-FE8D-C5BE-D8C4-80BFB2A6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87" y="437113"/>
            <a:ext cx="7075902" cy="5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9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0BA4E2E-3BA3-2969-C609-341B0431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38" y="1150492"/>
            <a:ext cx="7566728" cy="12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A2837C0-44D0-1680-6038-18042AE0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2" y="972304"/>
            <a:ext cx="7536428" cy="13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3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001298E-D4FC-5332-906B-8621E397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98" y="656018"/>
            <a:ext cx="7590482" cy="47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7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E85C63-B7B9-20CB-2462-6EF44B91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17" y="817113"/>
            <a:ext cx="7071689" cy="21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7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CF6CCC-74FD-DB92-F4AA-F9BB7D91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19" y="815636"/>
            <a:ext cx="7089702" cy="2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0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B0F0E1-3847-7EBE-CCAB-DCE6B75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24" y="798062"/>
            <a:ext cx="7116485" cy="22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7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13CB5D-B4CB-EC27-D616-964B6BCD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63" y="798159"/>
            <a:ext cx="7122290" cy="37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4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8CD3F24-FDDD-B6E7-D5B7-D4066FCE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45" y="645517"/>
            <a:ext cx="7117683" cy="46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1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1328B5-8419-2342-50E3-001FC0EA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15" y="617991"/>
            <a:ext cx="7174776" cy="28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692296-F3A4-4E3B-4FCC-73CA9444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54" y="480957"/>
            <a:ext cx="6990646" cy="4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9B453B-1B65-FD89-87B1-5AEE4A1C3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26" y="785368"/>
            <a:ext cx="7000372" cy="35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5415602-08CB-1BFA-AA8D-82AABF22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53" y="1082868"/>
            <a:ext cx="7534320" cy="11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1EADF9D-FE09-F4B4-F2D2-458B312C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25" y="556518"/>
            <a:ext cx="6992907" cy="49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557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16488</TotalTime>
  <Words>0</Words>
  <Application>Microsoft Office PowerPoint</Application>
  <PresentationFormat>Skærmshow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273</cp:revision>
  <cp:lastPrinted>2022-03-08T16:56:00Z</cp:lastPrinted>
  <dcterms:created xsi:type="dcterms:W3CDTF">2012-08-31T07:41:01Z</dcterms:created>
  <dcterms:modified xsi:type="dcterms:W3CDTF">2022-07-26T06:17:05Z</dcterms:modified>
</cp:coreProperties>
</file>