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1"/>
  </p:notesMasterIdLst>
  <p:handoutMasterIdLst>
    <p:handoutMasterId r:id="rId22"/>
  </p:handoutMasterIdLst>
  <p:sldIdLst>
    <p:sldId id="839" r:id="rId4"/>
    <p:sldId id="855" r:id="rId5"/>
    <p:sldId id="856" r:id="rId6"/>
    <p:sldId id="862" r:id="rId7"/>
    <p:sldId id="857" r:id="rId8"/>
    <p:sldId id="858" r:id="rId9"/>
    <p:sldId id="859" r:id="rId10"/>
    <p:sldId id="860" r:id="rId11"/>
    <p:sldId id="861" r:id="rId12"/>
    <p:sldId id="840" r:id="rId13"/>
    <p:sldId id="863" r:id="rId14"/>
    <p:sldId id="864" r:id="rId15"/>
    <p:sldId id="865" r:id="rId16"/>
    <p:sldId id="866" r:id="rId17"/>
    <p:sldId id="868" r:id="rId18"/>
    <p:sldId id="867" r:id="rId19"/>
    <p:sldId id="870" r:id="rId2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8BE3EE-CF28-E194-86CB-92AB59E0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9" y="525282"/>
            <a:ext cx="8142733" cy="27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236518-4FF0-372D-3A42-18243447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8640"/>
            <a:ext cx="5151566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7C57FA-EF18-6FD5-CB3E-967061ED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848872" cy="14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EB161D-322A-FF96-C949-C0B50EDC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6950042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1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5BA418-BBBF-C509-31D0-00070EDA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530331" cy="51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7169B5-A32A-196C-A368-22A2BAA4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75295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07A119-CA03-ACFE-928F-4572E84F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7605419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3219114-150F-3607-70EE-BD40B355C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07313"/>
            <a:ext cx="7620660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3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A7DCDD-32D8-11DB-D344-7864B72B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524495"/>
            <a:ext cx="7752809" cy="51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0CFF534-30CB-C05A-BC04-627D26C5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6350"/>
            <a:ext cx="6120680" cy="5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A32825-A8B9-14B0-2F7A-B82ED14F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03" y="1037194"/>
            <a:ext cx="7625507" cy="22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1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05BCFD-8C45-B1E3-E3B9-543C36CD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950042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DB6E3FF-D998-7602-98BF-C39B7161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8640"/>
            <a:ext cx="6159073" cy="61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FEB58A-C9FD-2699-48D7-C9CD0037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74560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A00271-5601-AAAE-EB22-7306B84F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20"/>
            <a:ext cx="73313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8AE34D-452A-C8C5-CB9F-434E194B7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658764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C9F051-BA31-6B76-8A17-C96EA2A7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764352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5384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16343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240</cp:revision>
  <cp:lastPrinted>2022-03-08T16:56:00Z</cp:lastPrinted>
  <dcterms:created xsi:type="dcterms:W3CDTF">2012-08-31T07:41:01Z</dcterms:created>
  <dcterms:modified xsi:type="dcterms:W3CDTF">2022-07-05T10:53:52Z</dcterms:modified>
</cp:coreProperties>
</file>