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0"/>
  </p:notesMasterIdLst>
  <p:handoutMasterIdLst>
    <p:handoutMasterId r:id="rId21"/>
  </p:handoutMasterIdLst>
  <p:sldIdLst>
    <p:sldId id="839" r:id="rId4"/>
    <p:sldId id="872" r:id="rId5"/>
    <p:sldId id="866" r:id="rId6"/>
    <p:sldId id="867" r:id="rId7"/>
    <p:sldId id="868" r:id="rId8"/>
    <p:sldId id="869" r:id="rId9"/>
    <p:sldId id="870" r:id="rId10"/>
    <p:sldId id="871" r:id="rId11"/>
    <p:sldId id="865" r:id="rId12"/>
    <p:sldId id="861" r:id="rId13"/>
    <p:sldId id="862" r:id="rId14"/>
    <p:sldId id="863" r:id="rId15"/>
    <p:sldId id="864" r:id="rId16"/>
    <p:sldId id="855" r:id="rId17"/>
    <p:sldId id="856" r:id="rId18"/>
    <p:sldId id="858" r:id="rId1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DF2D262-7D45-FB22-F0CE-B4EBCC2C0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1" y="562717"/>
            <a:ext cx="8114867" cy="26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FDB6451-0948-C724-B53C-F7E6D7710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59" y="745247"/>
            <a:ext cx="7393496" cy="36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1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113ED32-7D98-CFAF-6DD5-9C24F60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52" y="1520548"/>
            <a:ext cx="7618312" cy="11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4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B43E3AF-8B0B-6929-EE4B-EC2E96C89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59" y="777162"/>
            <a:ext cx="7383695" cy="20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9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2498BBB-535A-F83B-DF30-CFA43F7E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59" y="555139"/>
            <a:ext cx="7463797" cy="525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041A082-7B3D-8725-0C6C-6911D51C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59" y="147234"/>
            <a:ext cx="7388341" cy="61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4064CE7-9F48-7C05-5F49-0F8042F24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75" y="762686"/>
            <a:ext cx="7411691" cy="38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3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4748461-F532-C03E-7B85-F4EC9CC3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03" y="908720"/>
            <a:ext cx="725560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8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0AD7D5A-83AC-8A0F-4375-21E3071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6632"/>
            <a:ext cx="6026601" cy="58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EC81A6D-3708-E346-CCA7-360BE287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8720"/>
            <a:ext cx="735552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E56A33-9928-F968-D240-3DABA6BFD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0648"/>
            <a:ext cx="6904318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0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7ED2309-46EB-7FCA-125E-2D0FC65FA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03" y="620688"/>
            <a:ext cx="7272808" cy="470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9DB33E-91A9-6F7D-0996-BA77F48B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32655"/>
            <a:ext cx="7416824" cy="58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3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82E53CF-F1CB-FCE8-8809-CB42A3B0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6408712" cy="59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7F27A96-5652-B17D-F310-396FF3F2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94" y="1315425"/>
            <a:ext cx="7524534" cy="1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03A1140-B10B-F021-5BC2-085D04D1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6480720" cy="6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5444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16372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247</cp:revision>
  <cp:lastPrinted>2022-03-08T16:56:00Z</cp:lastPrinted>
  <dcterms:created xsi:type="dcterms:W3CDTF">2012-08-31T07:41:01Z</dcterms:created>
  <dcterms:modified xsi:type="dcterms:W3CDTF">2022-07-05T10:59:31Z</dcterms:modified>
</cp:coreProperties>
</file>