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31-07-2019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31-07-2019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9" y="2132856"/>
            <a:ext cx="7682033" cy="2014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5181371" cy="60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1"/>
            <a:ext cx="7440064" cy="4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612967" cy="46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8" y="1805610"/>
            <a:ext cx="7669172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01" y="1734624"/>
            <a:ext cx="7669172" cy="28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481715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28350"/>
            <a:ext cx="7682033" cy="26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2" y="1753802"/>
            <a:ext cx="7604870" cy="2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7553427" cy="27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61" y="260648"/>
            <a:ext cx="7175232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58" y="1844824"/>
            <a:ext cx="7570575" cy="2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5" y="836712"/>
            <a:ext cx="7612967" cy="44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0" y="174948"/>
            <a:ext cx="8048797" cy="58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557714" cy="3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782059" cy="59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17" y="116631"/>
            <a:ext cx="5961577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9" y="139105"/>
            <a:ext cx="6868484" cy="5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38" y="1079773"/>
            <a:ext cx="7635354" cy="40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03" y="124247"/>
            <a:ext cx="7068537" cy="58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709"/>
            <a:ext cx="7301932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6632"/>
            <a:ext cx="6781795" cy="59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3" y="1602768"/>
            <a:ext cx="7630591" cy="30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19" y="1052736"/>
            <a:ext cx="7549617" cy="41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24</vt:i4>
      </vt:variant>
    </vt:vector>
  </HeadingPairs>
  <TitlesOfParts>
    <vt:vector size="26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26</cp:revision>
  <dcterms:created xsi:type="dcterms:W3CDTF">2015-07-14T11:20:10Z</dcterms:created>
  <dcterms:modified xsi:type="dcterms:W3CDTF">2019-07-31T08:28:02Z</dcterms:modified>
</cp:coreProperties>
</file>