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FC24B0A-E487-401F-9E0F-939E6D76677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74603B-3F0A-48C2-8056-8B7290F6F0A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537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E0E5B3-1F3A-43C9-9958-CA518B9091CB}" type="slidenum">
              <a:t>9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07636-4160-49BD-80D8-6042E2F2FF5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E445B6-242C-4FFA-ADD6-86BB718CBE9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229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E7E7C-03F9-4E0B-935C-E088D253AE7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673D9F-959C-41A8-B6CB-01B6BABDE18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75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6CFBAC-0308-4526-8CAC-7808630360D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B6FC05-9D81-4570-8C40-B84D10BF5EA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841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43141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9AB156-A749-471B-9E8C-DB577602D30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355FD6-8B06-43E7-93F1-F708A0A9DE2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76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BA96C0-A57A-4CE9-9FB9-768FF39F0C6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29CA72-0120-4CB4-B1C4-ACF99E84B9D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27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A22570-B7EC-41CA-9027-935AE678EBD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F3BC52-EB2A-43E4-8947-D8B35821404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80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AE78F8-8FDF-4BF2-AC94-A37D107180D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47BA86-B690-421F-9E9C-D7EAD4F2C1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244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9C408-6B94-404D-9315-76EAF0AC977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FB665-22D9-4E6B-B8C5-8B077036A20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068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B41191-11CE-43E2-871F-AB30512145C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2ED3F7-503D-4287-B579-4BF78C7FE00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044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1AB36-59BC-44EA-9275-D9AD20230ED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69A52B-7685-4747-A08B-30087B47400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78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56C1244-AC0E-4B4A-B605-C13025CA61E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60C3DA1-0FB5-44A5-975C-8E7B007B1431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51" y="1988838"/>
            <a:ext cx="7916856" cy="2289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3" y="764703"/>
            <a:ext cx="6130192" cy="4841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17" y="1916829"/>
            <a:ext cx="7948293" cy="2703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602918"/>
            <a:ext cx="6664622" cy="5321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784" y="1003407"/>
            <a:ext cx="7974491" cy="459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010" y="620685"/>
            <a:ext cx="6910404" cy="52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b="2447"/>
          <a:stretch>
            <a:fillRect/>
          </a:stretch>
        </p:blipFill>
        <p:spPr>
          <a:xfrm>
            <a:off x="1259631" y="1635889"/>
            <a:ext cx="7350989" cy="2652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286" y="4288627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1412775"/>
            <a:ext cx="7371947" cy="3809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124739"/>
            <a:ext cx="7932575" cy="4385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4" y="1772820"/>
            <a:ext cx="7864461" cy="3112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Skærmshow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2015-08-20T12:06:17Z</dcterms:modified>
</cp:coreProperties>
</file>