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8" r:id="rId3"/>
    <p:sldId id="260" r:id="rId4"/>
    <p:sldId id="261" r:id="rId5"/>
    <p:sldId id="262" r:id="rId6"/>
    <p:sldId id="265" r:id="rId7"/>
    <p:sldId id="266" r:id="rId8"/>
    <p:sldId id="267" r:id="rId9"/>
    <p:sldId id="268" r:id="rId10"/>
    <p:sldId id="263" r:id="rId11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7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2411760" y="6395742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bg1"/>
                </a:solidFill>
              </a:rPr>
              <a:t>Afsætning A2 – 4. udgave</a:t>
            </a:r>
          </a:p>
        </p:txBody>
      </p:sp>
      <p:sp>
        <p:nvSpPr>
          <p:cNvPr id="5" name="Tekstboks 4"/>
          <p:cNvSpPr txBox="1"/>
          <p:nvPr userDrawn="1"/>
        </p:nvSpPr>
        <p:spPr>
          <a:xfrm>
            <a:off x="1435423" y="6165304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C </a:t>
            </a:r>
            <a:r>
              <a:rPr lang="da-DK" sz="1600" b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56E90C64-5C71-4242-B490-08F528219D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12" r="13679"/>
          <a:stretch/>
        </p:blipFill>
        <p:spPr>
          <a:xfrm>
            <a:off x="0" y="958171"/>
            <a:ext cx="1080120" cy="5279141"/>
          </a:xfrm>
          <a:prstGeom prst="rect">
            <a:avLst/>
          </a:prstGeom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4F62337-C6A9-435A-B601-91EF5E7AC1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03659"/>
            <a:ext cx="4144161" cy="654341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FE8C907-CA10-41FA-A908-DD3D6DF39D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44161" y="6203659"/>
            <a:ext cx="4999839" cy="654341"/>
          </a:xfrm>
          <a:prstGeom prst="rect">
            <a:avLst/>
          </a:prstGeom>
        </p:spPr>
      </p:pic>
      <p:pic>
        <p:nvPicPr>
          <p:cNvPr id="17" name="Billede 16">
            <a:extLst>
              <a:ext uri="{FF2B5EF4-FFF2-40B4-BE49-F238E27FC236}">
                <a16:creationId xmlns:a16="http://schemas.microsoft.com/office/drawing/2014/main" id="{429DF57C-23E4-4497-92DF-18A752E32F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1241" y="0"/>
            <a:ext cx="1082602" cy="956683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63227D2F-E149-4649-894F-6D54DD5B67CE}"/>
              </a:ext>
            </a:extLst>
          </p:cNvPr>
          <p:cNvSpPr txBox="1"/>
          <p:nvPr userDrawn="1"/>
        </p:nvSpPr>
        <p:spPr>
          <a:xfrm>
            <a:off x="1080120" y="6334581"/>
            <a:ext cx="4644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bg1"/>
                </a:solidFill>
              </a:rPr>
              <a:t>ERHVERVSRET – finans – 2. udgave</a:t>
            </a: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3EE387-51F6-4B10-AD14-968F8B66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DEAB502-F0DB-433D-B64E-F42A9EB0B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E1DD00D-03A4-4597-A0B5-BFE667DE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FB222B-F0F0-4701-A7DD-7E4426DA0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8832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12-07-2020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74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12-07-2020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tegning&#10;&#10;Automatisk genereret beskrivelse">
            <a:extLst>
              <a:ext uri="{FF2B5EF4-FFF2-40B4-BE49-F238E27FC236}">
                <a16:creationId xmlns:a16="http://schemas.microsoft.com/office/drawing/2014/main" id="{CD47C0B4-FD35-4553-B0EC-3D43D4681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7"/>
            <a:ext cx="797811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4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CC1E5E3-B2F6-4163-8862-03B750A1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75" y="937074"/>
            <a:ext cx="8028384" cy="246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7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A6FE3D9-5F22-4CAB-82CA-144CBD8A1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8028384" cy="274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5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225779D-0304-48B4-B41A-F316EDABD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980728"/>
            <a:ext cx="7757521" cy="4011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58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4C7DA662-8771-4C5A-960A-68F4AA5E7B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8028384" cy="33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3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6DCBD88C-B8DD-4DC0-8B6D-E77CFFECA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6488643" cy="616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08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F6FC9B5B-5E62-4C62-BC3C-C776C229F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7881359" cy="610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410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320E0779-6C48-4FEF-A1A7-492B34749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7154367" cy="61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8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35C99C4-1B76-4EBD-812D-A6FBF55FD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32656"/>
            <a:ext cx="7107659" cy="51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985113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0</Words>
  <Application>Microsoft Office PowerPoint</Application>
  <PresentationFormat>Skærmshow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Arial</vt:lpstr>
      <vt:lpstr>Calibri</vt:lpstr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Peter Schmalz</cp:lastModifiedBy>
  <cp:revision>39</cp:revision>
  <dcterms:created xsi:type="dcterms:W3CDTF">2015-07-14T11:20:10Z</dcterms:created>
  <dcterms:modified xsi:type="dcterms:W3CDTF">2020-07-12T20:22:07Z</dcterms:modified>
</cp:coreProperties>
</file>