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2411760" y="6395742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435423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E90C64-5C71-4242-B490-08F528219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12" r="13679"/>
          <a:stretch/>
        </p:blipFill>
        <p:spPr>
          <a:xfrm>
            <a:off x="0" y="958171"/>
            <a:ext cx="1080120" cy="52791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4F62337-C6A9-435A-B601-91EF5E7A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659"/>
            <a:ext cx="4144161" cy="6543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E8C907-CA10-41FA-A908-DD3D6DF3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161" y="6203659"/>
            <a:ext cx="4999839" cy="65434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29DF57C-23E4-4497-92DF-18A752E32F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41" y="0"/>
            <a:ext cx="1082602" cy="956683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3227D2F-E149-4649-894F-6D54DD5B67CE}"/>
              </a:ext>
            </a:extLst>
          </p:cNvPr>
          <p:cNvSpPr txBox="1"/>
          <p:nvPr userDrawn="1"/>
        </p:nvSpPr>
        <p:spPr>
          <a:xfrm>
            <a:off x="1080120" y="6334581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ERHVERVSRET – finans – 2.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EE387-51F6-4B10-AD14-968F8B6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EAB502-F0DB-433D-B64E-F42A9EB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1DD00D-03A4-4597-A0B5-BFE667DE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FB222B-F0F0-4701-A7DD-7E4426D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A77FFCD-E09B-4AE1-8A2E-28A2D1FE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956376" cy="20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0C59F5B-365B-41A0-B09C-8A017C2A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35886"/>
            <a:ext cx="8028384" cy="24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6FCA89C-A9DD-442B-B11E-5AEDF25AB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7279403" cy="61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CB345B4-16DF-42C6-986C-25A20F86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27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95D2A94-1255-4FB4-BC22-17693F2D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7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7780C5B-4658-47E6-BB3D-AB34C1266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40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F1154B4-6776-41FE-A943-5F930C33D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8028384" cy="49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opbevarer, skilt&#10;&#10;Automatisk genereret beskrivelse">
            <a:extLst>
              <a:ext uri="{FF2B5EF4-FFF2-40B4-BE49-F238E27FC236}">
                <a16:creationId xmlns:a16="http://schemas.microsoft.com/office/drawing/2014/main" id="{D84DCB49-32D5-449A-BDEA-DFCEBF91E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8" y="908720"/>
            <a:ext cx="8028384" cy="14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31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0</Words>
  <Application>Microsoft Office PowerPoint</Application>
  <PresentationFormat>Skærmshow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37</cp:revision>
  <dcterms:created xsi:type="dcterms:W3CDTF">2015-07-14T11:20:10Z</dcterms:created>
  <dcterms:modified xsi:type="dcterms:W3CDTF">2020-07-12T21:16:48Z</dcterms:modified>
</cp:coreProperties>
</file>