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7209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27375"/>
            <a:ext cx="7216625" cy="51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7396077" cy="584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5328592" cy="60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7524328" cy="347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7596336" cy="227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671" y="1556792"/>
            <a:ext cx="7503817" cy="22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92088"/>
            <a:ext cx="741289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651" y="657244"/>
            <a:ext cx="7619845" cy="57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7619009" cy="367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651530" cy="436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723" y="980728"/>
            <a:ext cx="7527253" cy="470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56604"/>
            <a:ext cx="7643739" cy="35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99486"/>
            <a:ext cx="7403332" cy="384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4258068" cy="604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26267"/>
            <a:ext cx="7596336" cy="243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7485033" cy="40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7668344" cy="288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</Words>
  <Application>Microsoft Office PowerPoint</Application>
  <PresentationFormat>Skærmshow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26</cp:revision>
  <dcterms:created xsi:type="dcterms:W3CDTF">2010-03-05T11:28:55Z</dcterms:created>
  <dcterms:modified xsi:type="dcterms:W3CDTF">2016-10-31T08:13:12Z</dcterms:modified>
</cp:coreProperties>
</file>