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470F0-93CF-49FD-8FC1-A9EBB3C935D9}" type="datetimeFigureOut">
              <a:rPr lang="da-DK" smtClean="0"/>
              <a:t>13-07-2018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D70A-52A1-4BA3-AB92-8FA46AAD7206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2D70A-52A1-4BA3-AB92-8FA46AAD7206}" type="slidenum">
              <a:rPr lang="da-DK" smtClean="0"/>
              <a:t>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7780630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6632"/>
            <a:ext cx="4867955" cy="601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16632"/>
            <a:ext cx="4347817" cy="6001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412776"/>
            <a:ext cx="7733475" cy="33994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</Words>
  <Application>Microsoft Office PowerPoint</Application>
  <PresentationFormat>Skærmshow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Dias nummer 1</vt:lpstr>
      <vt:lpstr>Dias nummer 2</vt:lpstr>
      <vt:lpstr>Dias nummer 3</vt:lpstr>
      <vt:lpstr>Dias nummer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2018-07-13T09:01:59Z</dcterms:modified>
</cp:coreProperties>
</file>