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2184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DDE51A-5B29-4474-8E89-0C935532564A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1D594F-637A-41D9-A9E3-E9A6AA07CA4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34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a-DK"/>
          </a:p>
        </p:txBody>
      </p:sp>
      <p:sp>
        <p:nvSpPr>
          <p:cNvPr id="4" name="Pladsholder til teks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D8E37-B71C-4A12-BD7D-EB909DCF0C02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dias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47F5D9-2EA9-4CFC-B51B-FE9470DAE1F2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5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48AFF6-C253-4145-B70B-2E96CDD02D82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608DFA-99F9-4697-8619-FA5CE41481A5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19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D15E47-BF90-4F00-9E0A-12ADC7973227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0CCD44-D726-48B5-9645-ABCA31E4BB6B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3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8F5060-4957-4FB3-86C9-073F4211456B}" type="datetime1">
              <a:rPr lang="da-DK" smtClean="0"/>
              <a:pPr lvl="0"/>
              <a:t>29-06-2018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2C53A0-36E9-4BC8-974B-FBB5C699C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04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9799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41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461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6076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0053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422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6 Trojka\Nye udgaver 2017\PowerPoints - Trojka.dk 2017\Diasmaster\2017-07-19_191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253"/>
            <a:ext cx="9144000" cy="54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boks 1"/>
          <p:cNvSpPr txBox="1"/>
          <p:nvPr userDrawn="1"/>
        </p:nvSpPr>
        <p:spPr>
          <a:xfrm>
            <a:off x="1052155" y="6431749"/>
            <a:ext cx="3663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</a:rPr>
              <a:t>Virksomhedsøkonomi A2 – 1. udgave</a:t>
            </a:r>
            <a:endParaRPr lang="da-DK" sz="16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6390"/>
          <a:stretch/>
        </p:blipFill>
        <p:spPr>
          <a:xfrm>
            <a:off x="3354" y="0"/>
            <a:ext cx="1049482" cy="63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8958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817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396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851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7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88F5060-4957-4FB3-86C9-073F4211456B}" type="datetime1">
              <a:rPr lang="da-DK" smtClean="0"/>
              <a:pPr lvl="0"/>
              <a:t>29-06-2018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2C53A0-36E9-4BC8-974B-FBB5C699C68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3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7C45FC-63D0-4D67-8539-3E35DA2CF905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6353EC-0F7F-4913-802F-DE03DBB2FF57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20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6B54C-9C44-42BB-8BCF-667E2F07662C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dias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F12A84-8B85-4BDD-A6F5-7BE4EE395F45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4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05A2D1-41B0-4302-A81F-519A31F66FE8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8" name="Pladsholder til sidefod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9" name="Pladsholder til dias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8B6EF7-67EB-4543-885A-C924F163EA42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47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26B87C-8F76-4A79-A627-794879B1DF58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4" name="Pladsholder til sidefod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5" name="Pladsholder til dias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E370C0-5A93-43F0-A729-C87E9BDB758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2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3DD105-4D50-44BF-B15E-F24129097DC2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3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4" name="Pladsholder til dias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9392C3-2441-4148-87F5-E478FE8014B8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2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876649-B3E1-45DA-8A73-BAB22EDAFABE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6" name="Pladsholder til sidefod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7" name="Pladsholder til dias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9AFDB6-0AA4-4E7D-A38D-B96DDF1A4270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09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688F5060-4957-4FB3-86C9-073F4211456B}" type="datetime1">
              <a:rPr lang="da-DK"/>
              <a:pPr lvl="0"/>
              <a:t>29-06-2018</a:t>
            </a:fld>
            <a:endParaRPr lang="da-DK"/>
          </a:p>
        </p:txBody>
      </p:sp>
      <p:sp>
        <p:nvSpPr>
          <p:cNvPr id="5" name="Pladsholder til sidefod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a-DK"/>
          </a:p>
        </p:txBody>
      </p:sp>
      <p:sp>
        <p:nvSpPr>
          <p:cNvPr id="6" name="Pladsholder til dias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a-DK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62C53A0-36E9-4BC8-974B-FBB5C699C68F}" type="slidenum"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a-DK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da-DK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da-DK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da-DK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da-DK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da-DK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2F3A9-78CF-4043-92CE-7CF3E377D5F2}" type="datetimeFigureOut">
              <a:rPr lang="da-DK" smtClean="0"/>
              <a:t>29-06-2018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C7BA-DD51-4135-99E5-8D28E91135E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5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47" y="1821353"/>
            <a:ext cx="7943531" cy="2747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1" y="1044188"/>
            <a:ext cx="7921144" cy="41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" y="980728"/>
            <a:ext cx="7974491" cy="461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14" y="980728"/>
            <a:ext cx="7544853" cy="459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0" y="961744"/>
            <a:ext cx="7691559" cy="46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39" y="992916"/>
            <a:ext cx="7471501" cy="46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99" y="2024183"/>
            <a:ext cx="7960678" cy="24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7690606" cy="37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68" y="1484783"/>
            <a:ext cx="7982112" cy="36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2" y="1484784"/>
            <a:ext cx="7909236" cy="381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7922096" cy="25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7947817" cy="18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1" y="1433661"/>
            <a:ext cx="7930670" cy="35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85" y="1412776"/>
            <a:ext cx="7952104" cy="35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09" y="1689170"/>
            <a:ext cx="7930670" cy="30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1196752"/>
            <a:ext cx="7549617" cy="42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27" y="908720"/>
            <a:ext cx="7654882" cy="46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19" y="1412776"/>
            <a:ext cx="7862081" cy="37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05" y="1400369"/>
            <a:ext cx="7922096" cy="34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68" y="1651548"/>
            <a:ext cx="7939244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15" y="1197287"/>
            <a:ext cx="7430538" cy="42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2" y="1484784"/>
            <a:ext cx="7947817" cy="36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64587"/>
            <a:ext cx="7952104" cy="22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60" y="1673524"/>
            <a:ext cx="7964965" cy="30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88" y="1196750"/>
            <a:ext cx="7411485" cy="42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64" y="1560968"/>
            <a:ext cx="7982112" cy="36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15" y="1681793"/>
            <a:ext cx="7956391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90" y="1127464"/>
            <a:ext cx="7416248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2" y="1663106"/>
            <a:ext cx="7913523" cy="30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53" y="692696"/>
            <a:ext cx="7544854" cy="50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58" y="1364292"/>
            <a:ext cx="7943531" cy="36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4" y="1742177"/>
            <a:ext cx="7930670" cy="30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17267"/>
            <a:ext cx="7508177" cy="46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45" y="2348880"/>
            <a:ext cx="7956391" cy="18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7193332" cy="38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85" y="1995550"/>
            <a:ext cx="7960678" cy="247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35" y="1269834"/>
            <a:ext cx="7917809" cy="38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26" y="908720"/>
            <a:ext cx="7172850" cy="45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77" y="2204864"/>
            <a:ext cx="7960678" cy="19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51" y="404664"/>
            <a:ext cx="7597725" cy="55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Skærmshow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40</vt:i4>
      </vt:variant>
    </vt:vector>
  </HeadingPairs>
  <TitlesOfParts>
    <vt:vector size="42" baseType="lpstr">
      <vt:lpstr>Kontortema</vt:lpstr>
      <vt:lpstr>Brugerdefineret 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Gitte Holden</dc:creator>
  <cp:lastModifiedBy>Rikke Detlevsen</cp:lastModifiedBy>
  <cp:revision>21</cp:revision>
  <dcterms:created xsi:type="dcterms:W3CDTF">2015-07-14T11:20:10Z</dcterms:created>
  <dcterms:modified xsi:type="dcterms:W3CDTF">2018-06-29T12:38:24Z</dcterms:modified>
</cp:coreProperties>
</file>