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7994973" cy="23406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952104" cy="32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4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50" y="1556792"/>
            <a:ext cx="7973538" cy="343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4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2017-07-12T10:28:53Z</dcterms:modified>
</cp:coreProperties>
</file>