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959723" y="116632"/>
            <a:ext cx="8076773" cy="6192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959723" y="6470561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Ledelse i praksis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K:\6 Trojka\Nye udgaver 2017\PowerPoints - Trojka.dk 2017\Diasmaster\2017-07-19_185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24407" cy="68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86" y="1486581"/>
            <a:ext cx="7973538" cy="2743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7170469" cy="55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7" y="1860683"/>
            <a:ext cx="7960678" cy="273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18" y="1725766"/>
            <a:ext cx="7964965" cy="2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07" y="938242"/>
            <a:ext cx="7366711" cy="46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7401959" cy="51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48" y="1119452"/>
            <a:ext cx="7516275" cy="42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86" y="629428"/>
            <a:ext cx="6990421" cy="51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1804"/>
            <a:ext cx="3714316" cy="5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6192115" cy="54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7099021" cy="51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9" y="188640"/>
            <a:ext cx="6308336" cy="59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82" y="260648"/>
            <a:ext cx="5228050" cy="59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Skærmshow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13</vt:i4>
      </vt:variant>
    </vt:vector>
  </HeadingPairs>
  <TitlesOfParts>
    <vt:vector size="15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An-Magritt Erdal</cp:lastModifiedBy>
  <cp:revision>12</cp:revision>
  <dcterms:created xsi:type="dcterms:W3CDTF">2015-07-14T11:20:10Z</dcterms:created>
  <dcterms:modified xsi:type="dcterms:W3CDTF">2017-08-08T11:54:48Z</dcterms:modified>
</cp:coreProperties>
</file>