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1CDA80-10B1-4A2C-89EF-DE7DDDC09672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6B2A49-6106-47C0-9FB6-75EF8B222D7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0614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EDEEA8-7974-4575-91C8-5B972D09E95C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980CEA-C1C5-4E01-95AE-39B348B7418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0096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D9FBC8-EAD1-46A5-9ED3-F0A28D750C76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F2164E-1476-42A0-A75F-1E04510F659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999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958957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23D1D7-51D9-4B7D-BF5A-78CD9ACE5182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A394BE-3767-4E89-AFDA-DB8323B8FFD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3765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FA9075-C698-4977-A953-4CE8CE02444A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E483B7-FE9E-4E9C-8242-20662093585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9905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176F7E-D5A2-4045-BE36-8E806078C993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EE3930-8E08-4304-9FD9-4274717D6D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3621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D6698C-4570-4021-A245-035D2288AEEE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84A8D3-920E-41B1-9151-4443A74BC8C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610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1A2AA4-70E6-42AC-8B71-5DD27D9F7ACB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214110-D4A5-4DC5-9A38-C185CAE22DF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1789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F3F628-C037-457F-95EE-295C608B4B17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68BE33-82BA-4BBD-9D3E-477DFE4B292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6105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E04920-A3CB-4D7F-B552-F54C8191D708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CB21EA-C412-47F2-9E36-42675CE61E1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97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9E6CC8E-AA9E-479C-AB5C-8B2808389CDE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448FFA8-524A-4F6D-9E4D-8DCA68FB0D7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2060847"/>
            <a:ext cx="7969252" cy="2363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772811"/>
            <a:ext cx="7254300" cy="25530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916829"/>
            <a:ext cx="7240008" cy="2176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784158"/>
            <a:ext cx="7249536" cy="26102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885300"/>
            <a:ext cx="7240008" cy="24101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517" y="1171602"/>
            <a:ext cx="7263829" cy="38581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871447"/>
            <a:ext cx="7254300" cy="25387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67" y="365668"/>
            <a:ext cx="6811329" cy="5845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412775"/>
            <a:ext cx="7235244" cy="3348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330" y="404667"/>
            <a:ext cx="7619155" cy="5430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Skærmshow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</cp:revision>
  <dcterms:created xsi:type="dcterms:W3CDTF">2015-07-14T11:20:10Z</dcterms:created>
  <dcterms:modified xsi:type="dcterms:W3CDTF">2015-08-20T14:52:18Z</dcterms:modified>
</cp:coreProperties>
</file>