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455393"/>
            <a:ext cx="2445462" cy="402607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37841" y="5732448"/>
            <a:ext cx="537529" cy="1708572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23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9" y="980728"/>
            <a:ext cx="8532440" cy="245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778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449" y="620687"/>
            <a:ext cx="8532440" cy="309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8249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21</cp:revision>
  <dcterms:created xsi:type="dcterms:W3CDTF">2013-07-10T16:41:00Z</dcterms:created>
  <dcterms:modified xsi:type="dcterms:W3CDTF">2013-08-02T17:38:14Z</dcterms:modified>
</cp:coreProperties>
</file>