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5"/>
  </p:notesMasterIdLst>
  <p:handoutMasterIdLst>
    <p:handoutMasterId r:id="rId16"/>
  </p:handoutMasterIdLst>
  <p:sldIdLst>
    <p:sldId id="839" r:id="rId4"/>
    <p:sldId id="883" r:id="rId5"/>
    <p:sldId id="873" r:id="rId6"/>
    <p:sldId id="890" r:id="rId7"/>
    <p:sldId id="882" r:id="rId8"/>
    <p:sldId id="884" r:id="rId9"/>
    <p:sldId id="881" r:id="rId10"/>
    <p:sldId id="886" r:id="rId11"/>
    <p:sldId id="891" r:id="rId12"/>
    <p:sldId id="893" r:id="rId13"/>
    <p:sldId id="894" r:id="rId1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F46ABF8-E54D-E11F-E29F-2D9E35A59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22" y="605438"/>
            <a:ext cx="7744155" cy="227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B855ED5-C136-E72F-F527-6F39F81C3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07" y="798984"/>
            <a:ext cx="7412083" cy="371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9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0485450-83A5-9350-2EE6-DDD4DE5C4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06" y="798983"/>
            <a:ext cx="7493261" cy="293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9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1AB5289-E4E7-5D88-2FE8-A70971321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60" y="792705"/>
            <a:ext cx="7617088" cy="29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A50382-2F71-E53B-65B9-C91436DB7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26" y="792705"/>
            <a:ext cx="7631861" cy="350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2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ED68D65-61BF-B8EC-8D49-3AA06D0D9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26" y="265389"/>
            <a:ext cx="7593938" cy="582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FD80599-32FB-878D-65A2-B3A0AEBCE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26" y="770401"/>
            <a:ext cx="7601686" cy="453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1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3D5B832-2F29-5DB8-E6E6-9A553860A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25" y="783210"/>
            <a:ext cx="7571185" cy="330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7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862D1AA-9E00-2CCC-E7C6-BDDC8CC8C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553" y="799817"/>
            <a:ext cx="7571885" cy="40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3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5531CB2-F8D1-C575-258A-C996BB171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223" y="798984"/>
            <a:ext cx="7514499" cy="324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9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4176323-FBAB-9E11-CC9B-7432870C4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08" y="798984"/>
            <a:ext cx="7444898" cy="371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26396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16382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243</cp:revision>
  <cp:lastPrinted>2022-03-08T16:56:00Z</cp:lastPrinted>
  <dcterms:created xsi:type="dcterms:W3CDTF">2012-08-31T07:41:01Z</dcterms:created>
  <dcterms:modified xsi:type="dcterms:W3CDTF">2022-07-05T15:57:59Z</dcterms:modified>
</cp:coreProperties>
</file>