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1"/>
  </p:notesMasterIdLst>
  <p:handoutMasterIdLst>
    <p:handoutMasterId r:id="rId12"/>
  </p:handoutMasterIdLst>
  <p:sldIdLst>
    <p:sldId id="839" r:id="rId4"/>
    <p:sldId id="855" r:id="rId5"/>
    <p:sldId id="856" r:id="rId6"/>
    <p:sldId id="857" r:id="rId7"/>
    <p:sldId id="858" r:id="rId8"/>
    <p:sldId id="859" r:id="rId9"/>
    <p:sldId id="860" r:id="rId10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1ACCBFA-9C18-3841-2F02-88E9BBB121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107" y="6400800"/>
            <a:ext cx="7955970" cy="45724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24CC328A-E24C-9224-A4DB-D70DBCE503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8714" y="6400800"/>
            <a:ext cx="7955286" cy="4572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11560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STRATEGI – det strategiske lederskab 1. udgave</a:t>
            </a:r>
          </a:p>
        </p:txBody>
      </p:sp>
      <p:pic>
        <p:nvPicPr>
          <p:cNvPr id="17" name="Billede 16">
            <a:extLst>
              <a:ext uri="{FF2B5EF4-FFF2-40B4-BE49-F238E27FC236}">
                <a16:creationId xmlns:a16="http://schemas.microsoft.com/office/drawing/2014/main" id="{C6602EAE-7315-9A6C-C7F0-5B6D8A02242C}"/>
              </a:ext>
            </a:extLst>
          </p:cNvPr>
          <p:cNvPicPr>
            <a:picLocks/>
          </p:cNvPicPr>
          <p:nvPr userDrawn="1"/>
        </p:nvPicPr>
        <p:blipFill rotWithShape="1">
          <a:blip r:embed="rId5"/>
          <a:srcRect t="-1" r="-152" b="-11312"/>
          <a:stretch/>
        </p:blipFill>
        <p:spPr>
          <a:xfrm rot="16200000">
            <a:off x="-2875947" y="2856592"/>
            <a:ext cx="6516313" cy="781353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1968B3BD-EA18-00FE-4517-3DDA73B38677}"/>
              </a:ext>
            </a:extLst>
          </p:cNvPr>
          <p:cNvPicPr>
            <a:picLocks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94" y="1223660"/>
            <a:ext cx="694231" cy="48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04-07-2022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7AA19E6-6393-2844-BD18-33046C7CC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22" y="535236"/>
            <a:ext cx="8108251" cy="266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97D2D0A2-1F4E-0EA6-6260-CCF4CA4F1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32656"/>
            <a:ext cx="7776864" cy="575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3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850A753E-269D-55A6-158C-06C14DDC7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052" y="856167"/>
            <a:ext cx="7977245" cy="357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8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C20D110-1623-4C0B-36B6-4692B3BE2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33" y="974695"/>
            <a:ext cx="8055038" cy="41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78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254B797-0C9B-F979-2EC0-3609CB82E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88" y="933362"/>
            <a:ext cx="8055038" cy="39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41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0E490A57-7727-D1F3-A9AD-417F341FA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908720"/>
            <a:ext cx="8039797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6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5CC0E34-8D93-5E43-B174-4A74E36A0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264" y="176948"/>
            <a:ext cx="6950042" cy="59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923033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16316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240</cp:revision>
  <cp:lastPrinted>2022-03-08T16:56:00Z</cp:lastPrinted>
  <dcterms:created xsi:type="dcterms:W3CDTF">2012-08-31T07:41:01Z</dcterms:created>
  <dcterms:modified xsi:type="dcterms:W3CDTF">2022-07-04T12:36:11Z</dcterms:modified>
</cp:coreProperties>
</file>